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0" r:id="rId6"/>
    <p:sldId id="262" r:id="rId7"/>
    <p:sldId id="282" r:id="rId8"/>
    <p:sldId id="281" r:id="rId9"/>
    <p:sldId id="280" r:id="rId10"/>
    <p:sldId id="279" r:id="rId11"/>
    <p:sldId id="277" r:id="rId12"/>
    <p:sldId id="264" r:id="rId13"/>
    <p:sldId id="263" r:id="rId14"/>
    <p:sldId id="259" r:id="rId15"/>
    <p:sldId id="258" r:id="rId16"/>
    <p:sldId id="266" r:id="rId17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3A7E7-0876-48B2-B02A-98F078CEF1CF}" v="1" dt="2025-03-22T14:12:11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EE6B53CA-3955-4BE4-A85A-E1543F93B4A4}"/>
    <pc:docChg chg="custSel modSld">
      <pc:chgData name="Lisa Lodge" userId="d634b5c5-f352-4946-a5cb-fd82c93dff60" providerId="ADAL" clId="{EE6B53CA-3955-4BE4-A85A-E1543F93B4A4}" dt="2025-03-19T14:13:13.179" v="3" actId="962"/>
      <pc:docMkLst>
        <pc:docMk/>
      </pc:docMkLst>
      <pc:sldChg chg="addSp delSp modSp mod">
        <pc:chgData name="Lisa Lodge" userId="d634b5c5-f352-4946-a5cb-fd82c93dff60" providerId="ADAL" clId="{EE6B53CA-3955-4BE4-A85A-E1543F93B4A4}" dt="2025-03-19T14:13:13.179" v="3" actId="962"/>
        <pc:sldMkLst>
          <pc:docMk/>
          <pc:sldMk cId="2534504061" sldId="256"/>
        </pc:sldMkLst>
        <pc:picChg chg="add mod">
          <ac:chgData name="Lisa Lodge" userId="d634b5c5-f352-4946-a5cb-fd82c93dff60" providerId="ADAL" clId="{EE6B53CA-3955-4BE4-A85A-E1543F93B4A4}" dt="2025-03-19T14:13:13.179" v="3" actId="962"/>
          <ac:picMkLst>
            <pc:docMk/>
            <pc:sldMk cId="2534504061" sldId="256"/>
            <ac:picMk id="4" creationId="{4CD046C1-4A14-DCC1-F0D0-5A8A373B1BF9}"/>
          </ac:picMkLst>
        </pc:picChg>
      </pc:sldChg>
    </pc:docChg>
  </pc:docChgLst>
  <pc:docChgLst>
    <pc:chgData name="Sumarina Mirza" userId="e43d5b49-a0e9-4438-9ae5-53307fccccdd" providerId="ADAL" clId="{C963A7E7-0876-48B2-B02A-98F078CEF1CF}"/>
    <pc:docChg chg="addSld delSld modSld sldOrd">
      <pc:chgData name="Sumarina Mirza" userId="e43d5b49-a0e9-4438-9ae5-53307fccccdd" providerId="ADAL" clId="{C963A7E7-0876-48B2-B02A-98F078CEF1CF}" dt="2025-03-22T14:13:49.853" v="7" actId="47"/>
      <pc:docMkLst>
        <pc:docMk/>
      </pc:docMkLst>
      <pc:sldChg chg="modSp mod">
        <pc:chgData name="Sumarina Mirza" userId="e43d5b49-a0e9-4438-9ae5-53307fccccdd" providerId="ADAL" clId="{C963A7E7-0876-48B2-B02A-98F078CEF1CF}" dt="2025-03-22T14:13:02.633" v="5" actId="732"/>
        <pc:sldMkLst>
          <pc:docMk/>
          <pc:sldMk cId="2534504061" sldId="256"/>
        </pc:sldMkLst>
        <pc:picChg chg="mod modCrop">
          <ac:chgData name="Sumarina Mirza" userId="e43d5b49-a0e9-4438-9ae5-53307fccccdd" providerId="ADAL" clId="{C963A7E7-0876-48B2-B02A-98F078CEF1CF}" dt="2025-03-22T14:13:02.633" v="5" actId="732"/>
          <ac:picMkLst>
            <pc:docMk/>
            <pc:sldMk cId="2534504061" sldId="256"/>
            <ac:picMk id="4" creationId="{4CD046C1-4A14-DCC1-F0D0-5A8A373B1BF9}"/>
          </ac:picMkLst>
        </pc:picChg>
      </pc:sldChg>
      <pc:sldChg chg="add ord">
        <pc:chgData name="Sumarina Mirza" userId="e43d5b49-a0e9-4438-9ae5-53307fccccdd" providerId="ADAL" clId="{C963A7E7-0876-48B2-B02A-98F078CEF1CF}" dt="2025-03-22T14:12:14.582" v="4"/>
        <pc:sldMkLst>
          <pc:docMk/>
          <pc:sldMk cId="415151346" sldId="260"/>
        </pc:sldMkLst>
      </pc:sldChg>
      <pc:sldChg chg="del">
        <pc:chgData name="Sumarina Mirza" userId="e43d5b49-a0e9-4438-9ae5-53307fccccdd" providerId="ADAL" clId="{C963A7E7-0876-48B2-B02A-98F078CEF1CF}" dt="2025-03-22T14:12:05.930" v="1" actId="2696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C963A7E7-0876-48B2-B02A-98F078CEF1CF}" dt="2025-03-22T14:12:00.320" v="0" actId="47"/>
        <pc:sldMkLst>
          <pc:docMk/>
          <pc:sldMk cId="1748797772" sldId="261"/>
        </pc:sldMkLst>
      </pc:sldChg>
      <pc:sldChg chg="add">
        <pc:chgData name="Sumarina Mirza" userId="e43d5b49-a0e9-4438-9ae5-53307fccccdd" providerId="ADAL" clId="{C963A7E7-0876-48B2-B02A-98F078CEF1CF}" dt="2025-03-22T14:12:11.713" v="2"/>
        <pc:sldMkLst>
          <pc:docMk/>
          <pc:sldMk cId="970730563" sldId="262"/>
        </pc:sldMkLst>
      </pc:sldChg>
      <pc:sldChg chg="del">
        <pc:chgData name="Sumarina Mirza" userId="e43d5b49-a0e9-4438-9ae5-53307fccccdd" providerId="ADAL" clId="{C963A7E7-0876-48B2-B02A-98F078CEF1CF}" dt="2025-03-22T14:12:05.930" v="1" actId="2696"/>
        <pc:sldMkLst>
          <pc:docMk/>
          <pc:sldMk cId="1994231994" sldId="262"/>
        </pc:sldMkLst>
      </pc:sldChg>
      <pc:sldChg chg="del">
        <pc:chgData name="Sumarina Mirza" userId="e43d5b49-a0e9-4438-9ae5-53307fccccdd" providerId="ADAL" clId="{C963A7E7-0876-48B2-B02A-98F078CEF1CF}" dt="2025-03-22T14:13:49.853" v="7" actId="47"/>
        <pc:sldMkLst>
          <pc:docMk/>
          <pc:sldMk cId="3263660416" sldId="276"/>
        </pc:sldMkLst>
      </pc:sldChg>
      <pc:sldChg chg="del">
        <pc:chgData name="Sumarina Mirza" userId="e43d5b49-a0e9-4438-9ae5-53307fccccdd" providerId="ADAL" clId="{C963A7E7-0876-48B2-B02A-98F078CEF1CF}" dt="2025-03-22T14:13:37.600" v="6" actId="47"/>
        <pc:sldMkLst>
          <pc:docMk/>
          <pc:sldMk cId="432170522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walking in front of a poster&#10;&#10;AI-generated content may be incorrect.">
            <a:extLst>
              <a:ext uri="{FF2B5EF4-FFF2-40B4-BE49-F238E27FC236}">
                <a16:creationId xmlns:a16="http://schemas.microsoft.com/office/drawing/2014/main" id="{4CD046C1-4A14-DCC1-F0D0-5A8A373B1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69"/>
          <a:stretch/>
        </p:blipFill>
        <p:spPr>
          <a:xfrm>
            <a:off x="0" y="97"/>
            <a:ext cx="10691813" cy="657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ild's information&#10;&#10;AI-generated content may be incorrect.">
            <a:extLst>
              <a:ext uri="{FF2B5EF4-FFF2-40B4-BE49-F238E27FC236}">
                <a16:creationId xmlns:a16="http://schemas.microsoft.com/office/drawing/2014/main" id="{89527421-DA05-B80B-0EB9-E56EE3781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1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words&#10;&#10;AI-generated content may be incorrect.">
            <a:extLst>
              <a:ext uri="{FF2B5EF4-FFF2-40B4-BE49-F238E27FC236}">
                <a16:creationId xmlns:a16="http://schemas.microsoft.com/office/drawing/2014/main" id="{A9BC73A4-9B34-E74E-6D64-AF14462FE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30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alking through a room&#10;&#10;AI-generated content may be incorrect.">
            <a:extLst>
              <a:ext uri="{FF2B5EF4-FFF2-40B4-BE49-F238E27FC236}">
                <a16:creationId xmlns:a16="http://schemas.microsoft.com/office/drawing/2014/main" id="{0002C8EA-BD45-E999-DEEF-49813C0AC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text&#10;&#10;AI-generated content may be incorrect.">
            <a:extLst>
              <a:ext uri="{FF2B5EF4-FFF2-40B4-BE49-F238E27FC236}">
                <a16:creationId xmlns:a16="http://schemas.microsoft.com/office/drawing/2014/main" id="{4931992E-7E93-22EC-CB49-458EBB587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99F1E16A-569D-1FDD-8330-CE8E7F5F1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eddy bears with different expressions&#10;&#10;AI-generated content may be incorrect.">
            <a:extLst>
              <a:ext uri="{FF2B5EF4-FFF2-40B4-BE49-F238E27FC236}">
                <a16:creationId xmlns:a16="http://schemas.microsoft.com/office/drawing/2014/main" id="{9ABFF4D2-C096-FBE1-0FED-26B38B48D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meeting&#10;&#10;AI-generated content may be incorrect.">
            <a:extLst>
              <a:ext uri="{FF2B5EF4-FFF2-40B4-BE49-F238E27FC236}">
                <a16:creationId xmlns:a16="http://schemas.microsoft.com/office/drawing/2014/main" id="{6DB50916-9D89-67A8-76F4-C1F9DA2A5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lags with names&#10;&#10;AI-generated content may be incorrect.">
            <a:extLst>
              <a:ext uri="{FF2B5EF4-FFF2-40B4-BE49-F238E27FC236}">
                <a16:creationId xmlns:a16="http://schemas.microsoft.com/office/drawing/2014/main" id="{AD3DEE7F-8FB4-0344-B285-E48B22055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lags with names&#10;&#10;AI-generated content may be incorrect.">
            <a:extLst>
              <a:ext uri="{FF2B5EF4-FFF2-40B4-BE49-F238E27FC236}">
                <a16:creationId xmlns:a16="http://schemas.microsoft.com/office/drawing/2014/main" id="{277FE5F8-E41C-1803-6853-B0F871167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art of vocabulary&#10;&#10;AI-generated content may be incorrect.">
            <a:extLst>
              <a:ext uri="{FF2B5EF4-FFF2-40B4-BE49-F238E27FC236}">
                <a16:creationId xmlns:a16="http://schemas.microsoft.com/office/drawing/2014/main" id="{F97CEF4E-27E9-CFD6-54C8-F91CC36B2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chart with text&#10;&#10;AI-generated content may be incorrect.">
            <a:extLst>
              <a:ext uri="{FF2B5EF4-FFF2-40B4-BE49-F238E27FC236}">
                <a16:creationId xmlns:a16="http://schemas.microsoft.com/office/drawing/2014/main" id="{99B7BA42-CE36-621B-5DF3-4548F1E60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lorful cards&#10;&#10;AI-generated content may be incorrect.">
            <a:extLst>
              <a:ext uri="{FF2B5EF4-FFF2-40B4-BE49-F238E27FC236}">
                <a16:creationId xmlns:a16="http://schemas.microsoft.com/office/drawing/2014/main" id="{498552C8-B01A-749C-084C-86BC49C20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2025-03-21 at 06 AM</Schedule_Date>
    <Delivery_Option xmlns="4aed504c-ebe7-463e-82c7-15fe6339b33a">Schedule Delivery</Delivery_Option>
    <Schedule_ID xmlns="4aed504c-ebe7-463e-82c7-15fe6339b33a">3605</Schedule_ID>
    <Delivery_Purpose xmlns="4aed504c-ebe7-463e-82c7-15fe6339b33a">Broadcast Email</Delivery_Purpos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CFE28F-FE1D-479B-BC97-FD0CC119E3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purl.org/dc/elements/1.1/"/>
    <ds:schemaRef ds:uri="http://purl.org/dc/terms/"/>
    <ds:schemaRef ds:uri="http://schemas.microsoft.com/office/2006/metadata/properties"/>
    <ds:schemaRef ds:uri="44790e13-f532-45ba-883a-ea4e13c1e09a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2bba036e-3261-42ff-ac2c-3ab430ee1e45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A1 Certi</cp:lastModifiedBy>
  <cp:revision>12</cp:revision>
  <dcterms:created xsi:type="dcterms:W3CDTF">2022-03-08T17:50:39Z</dcterms:created>
  <dcterms:modified xsi:type="dcterms:W3CDTF">2025-03-22T14:13:56Z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