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  <p:sldId id="274" r:id="rId6"/>
    <p:sldId id="267" r:id="rId7"/>
    <p:sldId id="264" r:id="rId8"/>
    <p:sldId id="282" r:id="rId9"/>
    <p:sldId id="263" r:id="rId10"/>
    <p:sldId id="262" r:id="rId11"/>
    <p:sldId id="260" r:id="rId12"/>
    <p:sldId id="259" r:id="rId13"/>
    <p:sldId id="258" r:id="rId14"/>
    <p:sldId id="266" r:id="rId15"/>
    <p:sldId id="289" r:id="rId16"/>
    <p:sldId id="290" r:id="rId17"/>
    <p:sldId id="285" r:id="rId18"/>
    <p:sldId id="286" r:id="rId19"/>
    <p:sldId id="287" r:id="rId20"/>
  </p:sldIdLst>
  <p:sldSz cx="10691813" cy="75596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6E95BEB-C68A-4490-9BC0-CCF700F92FE9}" v="2" dt="2025-03-22T14:24:24.04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3" d="100"/>
          <a:sy n="53" d="100"/>
        </p:scale>
        <p:origin x="140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umarina Mirza" userId="e43d5b49-a0e9-4438-9ae5-53307fccccdd" providerId="ADAL" clId="{B6E95BEB-C68A-4490-9BC0-CCF700F92FE9}"/>
    <pc:docChg chg="addSld delSld modSld sldOrd">
      <pc:chgData name="Sumarina Mirza" userId="e43d5b49-a0e9-4438-9ae5-53307fccccdd" providerId="ADAL" clId="{B6E95BEB-C68A-4490-9BC0-CCF700F92FE9}" dt="2025-03-22T14:25:21.336" v="27" actId="14100"/>
      <pc:docMkLst>
        <pc:docMk/>
      </pc:docMkLst>
      <pc:sldChg chg="modSp mod">
        <pc:chgData name="Sumarina Mirza" userId="e43d5b49-a0e9-4438-9ae5-53307fccccdd" providerId="ADAL" clId="{B6E95BEB-C68A-4490-9BC0-CCF700F92FE9}" dt="2025-03-22T14:15:02.866" v="5" actId="732"/>
        <pc:sldMkLst>
          <pc:docMk/>
          <pc:sldMk cId="2534504061" sldId="256"/>
        </pc:sldMkLst>
        <pc:picChg chg="mod modCrop">
          <ac:chgData name="Sumarina Mirza" userId="e43d5b49-a0e9-4438-9ae5-53307fccccdd" providerId="ADAL" clId="{B6E95BEB-C68A-4490-9BC0-CCF700F92FE9}" dt="2025-03-22T14:15:02.866" v="5" actId="732"/>
          <ac:picMkLst>
            <pc:docMk/>
            <pc:sldMk cId="2534504061" sldId="256"/>
            <ac:picMk id="4" creationId="{06E923CE-7356-E27D-17EB-91ABCA2E36C6}"/>
          </ac:picMkLst>
        </pc:picChg>
      </pc:sldChg>
      <pc:sldChg chg="del">
        <pc:chgData name="Sumarina Mirza" userId="e43d5b49-a0e9-4438-9ae5-53307fccccdd" providerId="ADAL" clId="{B6E95BEB-C68A-4490-9BC0-CCF700F92FE9}" dt="2025-03-22T14:16:12.492" v="6" actId="47"/>
        <pc:sldMkLst>
          <pc:docMk/>
          <pc:sldMk cId="1819267236" sldId="257"/>
        </pc:sldMkLst>
      </pc:sldChg>
      <pc:sldChg chg="add">
        <pc:chgData name="Sumarina Mirza" userId="e43d5b49-a0e9-4438-9ae5-53307fccccdd" providerId="ADAL" clId="{B6E95BEB-C68A-4490-9BC0-CCF700F92FE9}" dt="2025-03-22T14:14:38.163" v="2"/>
        <pc:sldMkLst>
          <pc:docMk/>
          <pc:sldMk cId="1800223853" sldId="267"/>
        </pc:sldMkLst>
      </pc:sldChg>
      <pc:sldChg chg="del">
        <pc:chgData name="Sumarina Mirza" userId="e43d5b49-a0e9-4438-9ae5-53307fccccdd" providerId="ADAL" clId="{B6E95BEB-C68A-4490-9BC0-CCF700F92FE9}" dt="2025-03-22T14:14:33.296" v="1" actId="2696"/>
        <pc:sldMkLst>
          <pc:docMk/>
          <pc:sldMk cId="2720582910" sldId="267"/>
        </pc:sldMkLst>
      </pc:sldChg>
      <pc:sldChg chg="add ord">
        <pc:chgData name="Sumarina Mirza" userId="e43d5b49-a0e9-4438-9ae5-53307fccccdd" providerId="ADAL" clId="{B6E95BEB-C68A-4490-9BC0-CCF700F92FE9}" dt="2025-03-22T14:14:41.850" v="4"/>
        <pc:sldMkLst>
          <pc:docMk/>
          <pc:sldMk cId="1719889407" sldId="274"/>
        </pc:sldMkLst>
      </pc:sldChg>
      <pc:sldChg chg="del">
        <pc:chgData name="Sumarina Mirza" userId="e43d5b49-a0e9-4438-9ae5-53307fccccdd" providerId="ADAL" clId="{B6E95BEB-C68A-4490-9BC0-CCF700F92FE9}" dt="2025-03-22T14:14:33.296" v="1" actId="2696"/>
        <pc:sldMkLst>
          <pc:docMk/>
          <pc:sldMk cId="3331043331" sldId="274"/>
        </pc:sldMkLst>
      </pc:sldChg>
      <pc:sldChg chg="del">
        <pc:chgData name="Sumarina Mirza" userId="e43d5b49-a0e9-4438-9ae5-53307fccccdd" providerId="ADAL" clId="{B6E95BEB-C68A-4490-9BC0-CCF700F92FE9}" dt="2025-03-22T14:14:30.236" v="0" actId="47"/>
        <pc:sldMkLst>
          <pc:docMk/>
          <pc:sldMk cId="946847082" sldId="275"/>
        </pc:sldMkLst>
      </pc:sldChg>
      <pc:sldChg chg="del">
        <pc:chgData name="Sumarina Mirza" userId="e43d5b49-a0e9-4438-9ae5-53307fccccdd" providerId="ADAL" clId="{B6E95BEB-C68A-4490-9BC0-CCF700F92FE9}" dt="2025-03-22T14:16:28.829" v="7" actId="47"/>
        <pc:sldMkLst>
          <pc:docMk/>
          <pc:sldMk cId="679035489" sldId="279"/>
        </pc:sldMkLst>
      </pc:sldChg>
      <pc:sldChg chg="addSp modSp mod">
        <pc:chgData name="Sumarina Mirza" userId="e43d5b49-a0e9-4438-9ae5-53307fccccdd" providerId="ADAL" clId="{B6E95BEB-C68A-4490-9BC0-CCF700F92FE9}" dt="2025-03-22T14:25:21.336" v="27" actId="14100"/>
        <pc:sldMkLst>
          <pc:docMk/>
          <pc:sldMk cId="3871281771" sldId="282"/>
        </pc:sldMkLst>
        <pc:spChg chg="add mod">
          <ac:chgData name="Sumarina Mirza" userId="e43d5b49-a0e9-4438-9ae5-53307fccccdd" providerId="ADAL" clId="{B6E95BEB-C68A-4490-9BC0-CCF700F92FE9}" dt="2025-03-22T14:25:21.336" v="27" actId="14100"/>
          <ac:spMkLst>
            <pc:docMk/>
            <pc:sldMk cId="3871281771" sldId="282"/>
            <ac:spMk id="7" creationId="{5CC5C1A5-B865-A6AE-0B33-59022672D951}"/>
          </ac:spMkLst>
        </pc:spChg>
        <pc:picChg chg="mod modCrop">
          <ac:chgData name="Sumarina Mirza" userId="e43d5b49-a0e9-4438-9ae5-53307fccccdd" providerId="ADAL" clId="{B6E95BEB-C68A-4490-9BC0-CCF700F92FE9}" dt="2025-03-22T14:25:01.235" v="16" actId="732"/>
          <ac:picMkLst>
            <pc:docMk/>
            <pc:sldMk cId="3871281771" sldId="282"/>
            <ac:picMk id="3" creationId="{60F89326-DCC8-7864-8120-81F6FD9803C3}"/>
          </ac:picMkLst>
        </pc:picChg>
        <pc:picChg chg="add mod">
          <ac:chgData name="Sumarina Mirza" userId="e43d5b49-a0e9-4438-9ae5-53307fccccdd" providerId="ADAL" clId="{B6E95BEB-C68A-4490-9BC0-CCF700F92FE9}" dt="2025-03-22T14:25:09.280" v="19" actId="1076"/>
          <ac:picMkLst>
            <pc:docMk/>
            <pc:sldMk cId="3871281771" sldId="282"/>
            <ac:picMk id="9" creationId="{5E1D3CC0-0DB7-0B03-F25E-5776C555A86D}"/>
          </ac:picMkLst>
        </pc:picChg>
      </pc:sldChg>
      <pc:sldChg chg="del">
        <pc:chgData name="Sumarina Mirza" userId="e43d5b49-a0e9-4438-9ae5-53307fccccdd" providerId="ADAL" clId="{B6E95BEB-C68A-4490-9BC0-CCF700F92FE9}" dt="2025-03-22T14:16:30.090" v="8" actId="47"/>
        <pc:sldMkLst>
          <pc:docMk/>
          <pc:sldMk cId="1972034328" sldId="292"/>
        </pc:sldMkLst>
      </pc:sldChg>
    </pc:docChg>
  </pc:docChgLst>
  <pc:docChgLst>
    <pc:chgData name="Lisa Lodge" userId="d634b5c5-f352-4946-a5cb-fd82c93dff60" providerId="ADAL" clId="{980B611C-3133-4429-B0BF-8DC3F0A89C13}"/>
    <pc:docChg chg="custSel modSld">
      <pc:chgData name="Lisa Lodge" userId="d634b5c5-f352-4946-a5cb-fd82c93dff60" providerId="ADAL" clId="{980B611C-3133-4429-B0BF-8DC3F0A89C13}" dt="2025-03-19T14:11:33.950" v="3" actId="962"/>
      <pc:docMkLst>
        <pc:docMk/>
      </pc:docMkLst>
      <pc:sldChg chg="addSp delSp modSp mod">
        <pc:chgData name="Lisa Lodge" userId="d634b5c5-f352-4946-a5cb-fd82c93dff60" providerId="ADAL" clId="{980B611C-3133-4429-B0BF-8DC3F0A89C13}" dt="2025-03-19T14:11:33.950" v="3" actId="962"/>
        <pc:sldMkLst>
          <pc:docMk/>
          <pc:sldMk cId="2534504061" sldId="256"/>
        </pc:sldMkLst>
        <pc:picChg chg="add mod">
          <ac:chgData name="Lisa Lodge" userId="d634b5c5-f352-4946-a5cb-fd82c93dff60" providerId="ADAL" clId="{980B611C-3133-4429-B0BF-8DC3F0A89C13}" dt="2025-03-19T14:11:33.950" v="3" actId="962"/>
          <ac:picMkLst>
            <pc:docMk/>
            <pc:sldMk cId="2534504061" sldId="256"/>
            <ac:picMk id="4" creationId="{06E923CE-7356-E27D-17EB-91ABCA2E36C6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1237197"/>
            <a:ext cx="9088041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3970580"/>
            <a:ext cx="8018860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22/03/2025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49863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22/03/2025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55735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1884671"/>
            <a:ext cx="9221689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5059035"/>
            <a:ext cx="9221689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/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22/03/2025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32432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2012414"/>
            <a:ext cx="4544021" cy="47965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2012414"/>
            <a:ext cx="4544021" cy="47965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22/03/2025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52615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402484"/>
            <a:ext cx="9221689" cy="146118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1853171"/>
            <a:ext cx="4523137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2761381"/>
            <a:ext cx="4523137" cy="40615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1853171"/>
            <a:ext cx="4545413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2761381"/>
            <a:ext cx="4545413" cy="40615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22/03/2025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74008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22/03/2025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18621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22/03/2025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28274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1088455"/>
            <a:ext cx="5412730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22/03/2025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15429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1088455"/>
            <a:ext cx="5412730" cy="5372269"/>
          </a:xfrm>
        </p:spPr>
        <p:txBody>
          <a:bodyPr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22/03/2025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50640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22/03/2025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75449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402483"/>
            <a:ext cx="2305422" cy="64064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402483"/>
            <a:ext cx="6782619" cy="64064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22/03/2025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40679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BD05AA-EA16-4617-B9D6-26C8638BAEC9}" type="datetimeFigureOut">
              <a:rPr lang="en-GB" smtClean="0"/>
              <a:t>22/03/2025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2544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bc.co.uk/news/articles/c2017v5ngxpo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hyperlink" Target="http://www.picture-news.co.uk/discuss" TargetMode="External"/><Relationship Id="rId4" Type="http://schemas.openxmlformats.org/officeDocument/2006/relationships/hyperlink" Target="https://vimeo.com/1063599827?share=copy#t=0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twitter.com/helppicture" TargetMode="External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youtube.com/watch?v=9DYJCDg0jKA" TargetMode="External"/><Relationship Id="rId5" Type="http://schemas.openxmlformats.org/officeDocument/2006/relationships/hyperlink" Target="http://www.picture-news.co.uk/discuss" TargetMode="External"/><Relationship Id="rId4" Type="http://schemas.openxmlformats.org/officeDocument/2006/relationships/hyperlink" Target="mailto:help@picture-news.co.uk?subject=This%20week's%20news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twitter.com/helppicture" TargetMode="External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picture-news.co.uk/discuss" TargetMode="External"/><Relationship Id="rId4" Type="http://schemas.openxmlformats.org/officeDocument/2006/relationships/hyperlink" Target="mailto:help@picture-news.co.uk?subject=This%20week's%20news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maps/place/Picture+News+Ltd./@54.0654073,-1.6041829,17z/data=!3m1!4b1!4m5!3m4!1s0x4879558c41026739:0xe9784a936f7748ed!8m2!3d54.0653775!4d-1.6019765" TargetMode="External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picture-news.co.uk/discuss" TargetMode="External"/><Relationship Id="rId5" Type="http://schemas.openxmlformats.org/officeDocument/2006/relationships/hyperlink" Target="mailto:help@picture-news.co.uk?subject=This%20week's%20news" TargetMode="External"/><Relationship Id="rId4" Type="http://schemas.openxmlformats.org/officeDocument/2006/relationships/hyperlink" Target="https://twitter.com/helppictur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oup of people walking in front of a poster&#10;&#10;AI-generated content may be incorrect.">
            <a:extLst>
              <a:ext uri="{FF2B5EF4-FFF2-40B4-BE49-F238E27FC236}">
                <a16:creationId xmlns:a16="http://schemas.microsoft.com/office/drawing/2014/main" id="{06E923CE-7356-E27D-17EB-91ABCA2E36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942"/>
          <a:stretch/>
        </p:blipFill>
        <p:spPr>
          <a:xfrm>
            <a:off x="0" y="97"/>
            <a:ext cx="10691813" cy="6581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45040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poster&#10;&#10;AI-generated content may be incorrect.">
            <a:extLst>
              <a:ext uri="{FF2B5EF4-FFF2-40B4-BE49-F238E27FC236}">
                <a16:creationId xmlns:a16="http://schemas.microsoft.com/office/drawing/2014/main" id="{0A53AB28-410B-E834-777C-2D09BE2661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8894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flag with text and words&#10;&#10;AI-generated content may be incorrect.">
            <a:extLst>
              <a:ext uri="{FF2B5EF4-FFF2-40B4-BE49-F238E27FC236}">
                <a16:creationId xmlns:a16="http://schemas.microsoft.com/office/drawing/2014/main" id="{A052A989-D2AE-E63E-D9D9-8A8FD46C73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02238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men walking in a hallway&#10;&#10;AI-generated content may be incorrect.">
            <a:extLst>
              <a:ext uri="{FF2B5EF4-FFF2-40B4-BE49-F238E27FC236}">
                <a16:creationId xmlns:a16="http://schemas.microsoft.com/office/drawing/2014/main" id="{1E23E02E-ACB9-6D46-8EA3-E37C769AC6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33584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ouple flags with text&#10;&#10;AI-generated content may be incorrect.">
            <a:extLst>
              <a:ext uri="{FF2B5EF4-FFF2-40B4-BE49-F238E27FC236}">
                <a16:creationId xmlns:a16="http://schemas.microsoft.com/office/drawing/2014/main" id="{60F89326-DCC8-7864-8120-81F6FD9803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905"/>
          <a:stretch/>
        </p:blipFill>
        <p:spPr>
          <a:xfrm>
            <a:off x="0" y="97"/>
            <a:ext cx="10691813" cy="4920820"/>
          </a:xfrm>
          <a:prstGeom prst="rect">
            <a:avLst/>
          </a:prstGeom>
        </p:spPr>
      </p:pic>
      <p:sp>
        <p:nvSpPr>
          <p:cNvPr id="4" name="Rectangle 3">
            <a:hlinkClick r:id="rId3"/>
            <a:extLst>
              <a:ext uri="{FF2B5EF4-FFF2-40B4-BE49-F238E27FC236}">
                <a16:creationId xmlns:a16="http://schemas.microsoft.com/office/drawing/2014/main" id="{7B1391D8-6DD2-9C74-33CE-C9ED08C602F7}"/>
              </a:ext>
            </a:extLst>
          </p:cNvPr>
          <p:cNvSpPr/>
          <p:nvPr/>
        </p:nvSpPr>
        <p:spPr>
          <a:xfrm>
            <a:off x="6881096" y="5815878"/>
            <a:ext cx="744279" cy="2769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hlinkClick r:id="rId4"/>
            <a:extLst>
              <a:ext uri="{FF2B5EF4-FFF2-40B4-BE49-F238E27FC236}">
                <a16:creationId xmlns:a16="http://schemas.microsoft.com/office/drawing/2014/main" id="{624B9695-2FE5-B182-1CCC-9A4B5E33D5A3}"/>
              </a:ext>
            </a:extLst>
          </p:cNvPr>
          <p:cNvSpPr/>
          <p:nvPr/>
        </p:nvSpPr>
        <p:spPr>
          <a:xfrm>
            <a:off x="6674293" y="6102339"/>
            <a:ext cx="723014" cy="2769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hlinkClick r:id="rId5"/>
            <a:extLst>
              <a:ext uri="{FF2B5EF4-FFF2-40B4-BE49-F238E27FC236}">
                <a16:creationId xmlns:a16="http://schemas.microsoft.com/office/drawing/2014/main" id="{83A3D5B3-E882-434B-7984-E47509DD998B}"/>
              </a:ext>
            </a:extLst>
          </p:cNvPr>
          <p:cNvSpPr/>
          <p:nvPr/>
        </p:nvSpPr>
        <p:spPr>
          <a:xfrm>
            <a:off x="6771733" y="6388800"/>
            <a:ext cx="589716" cy="2769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CC5C1A5-B865-A6AE-0B33-59022672D951}"/>
              </a:ext>
            </a:extLst>
          </p:cNvPr>
          <p:cNvSpPr txBox="1"/>
          <p:nvPr/>
        </p:nvSpPr>
        <p:spPr>
          <a:xfrm>
            <a:off x="1343502" y="5908210"/>
            <a:ext cx="843475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dirty="0">
                <a:highlight>
                  <a:srgbClr val="FFFF00"/>
                </a:highlight>
                <a:hlinkClick r:id="rId4"/>
              </a:rPr>
              <a:t>https://vimeo.com/1063599827?share=copy#t=0</a:t>
            </a:r>
            <a:r>
              <a:rPr lang="en-GB" sz="3200" dirty="0">
                <a:highlight>
                  <a:srgbClr val="FFFF00"/>
                </a:highlight>
              </a:rPr>
              <a:t>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E1D3CC0-0DB7-0B03-F25E-5776C555A86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8529" y="4920917"/>
            <a:ext cx="8434753" cy="633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12817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hart of different colored squares with different colored text&#10;&#10;AI-generated content may be incorrect.">
            <a:extLst>
              <a:ext uri="{FF2B5EF4-FFF2-40B4-BE49-F238E27FC236}">
                <a16:creationId xmlns:a16="http://schemas.microsoft.com/office/drawing/2014/main" id="{5CDF558C-8D7F-B1DA-93E9-582C232919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71683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map of the world&#10;&#10;AI-generated content may be incorrect.">
            <a:extLst>
              <a:ext uri="{FF2B5EF4-FFF2-40B4-BE49-F238E27FC236}">
                <a16:creationId xmlns:a16="http://schemas.microsoft.com/office/drawing/2014/main" id="{7E476C16-040A-2BF7-C6F7-50ABE11951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42319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in a meeting&#10;&#10;AI-generated content may be incorrect.">
            <a:extLst>
              <a:ext uri="{FF2B5EF4-FFF2-40B4-BE49-F238E27FC236}">
                <a16:creationId xmlns:a16="http://schemas.microsoft.com/office/drawing/2014/main" id="{8A5BF744-0201-8024-EF77-A280766B88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0734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with different leaders&#10;&#10;AI-generated content may be incorrect.">
            <a:extLst>
              <a:ext uri="{FF2B5EF4-FFF2-40B4-BE49-F238E27FC236}">
                <a16:creationId xmlns:a16="http://schemas.microsoft.com/office/drawing/2014/main" id="{703C1153-4422-6B61-F23F-480D068690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51046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page&#10;&#10;AI-generated content may be incorrect.">
            <a:extLst>
              <a:ext uri="{FF2B5EF4-FFF2-40B4-BE49-F238E27FC236}">
                <a16:creationId xmlns:a16="http://schemas.microsoft.com/office/drawing/2014/main" id="{FE5A8028-BAA0-626C-132C-59B1726699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095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around a map&#10;&#10;AI-generated content may be incorrect.">
            <a:extLst>
              <a:ext uri="{FF2B5EF4-FFF2-40B4-BE49-F238E27FC236}">
                <a16:creationId xmlns:a16="http://schemas.microsoft.com/office/drawing/2014/main" id="{CF55D0CE-FD9A-A4D2-A70C-5910087774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89941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media literacy chart&#10;&#10;AI-generated content may be incorrect.">
            <a:extLst>
              <a:ext uri="{FF2B5EF4-FFF2-40B4-BE49-F238E27FC236}">
                <a16:creationId xmlns:a16="http://schemas.microsoft.com/office/drawing/2014/main" id="{1A68394E-2A38-9D2F-92E4-29C4C07CF5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87846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chart&#10;&#10;AI-generated content may be incorrect.">
            <a:extLst>
              <a:ext uri="{FF2B5EF4-FFF2-40B4-BE49-F238E27FC236}">
                <a16:creationId xmlns:a16="http://schemas.microsoft.com/office/drawing/2014/main" id="{0424E780-069E-0A57-BBAD-8BB27CFE86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03078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newspaper with text and images&#10;&#10;AI-generated content may be incorrect.">
            <a:extLst>
              <a:ext uri="{FF2B5EF4-FFF2-40B4-BE49-F238E27FC236}">
                <a16:creationId xmlns:a16="http://schemas.microsoft.com/office/drawing/2014/main" id="{3299C115-8A80-1BE2-7DCB-D9E4A8F238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  <p:sp>
        <p:nvSpPr>
          <p:cNvPr id="4" name="Rectangle 3">
            <a:hlinkClick r:id="rId3"/>
            <a:extLst>
              <a:ext uri="{FF2B5EF4-FFF2-40B4-BE49-F238E27FC236}">
                <a16:creationId xmlns:a16="http://schemas.microsoft.com/office/drawing/2014/main" id="{22A4750B-5C80-2DFF-1FBF-82ED8BED7D9F}"/>
              </a:ext>
            </a:extLst>
          </p:cNvPr>
          <p:cNvSpPr/>
          <p:nvPr/>
        </p:nvSpPr>
        <p:spPr>
          <a:xfrm>
            <a:off x="9033278" y="6788036"/>
            <a:ext cx="274331" cy="2804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hlinkClick r:id="rId4"/>
            <a:extLst>
              <a:ext uri="{FF2B5EF4-FFF2-40B4-BE49-F238E27FC236}">
                <a16:creationId xmlns:a16="http://schemas.microsoft.com/office/drawing/2014/main" id="{83A1D1E3-69B0-10EA-83E9-E65DCBD38333}"/>
              </a:ext>
            </a:extLst>
          </p:cNvPr>
          <p:cNvSpPr/>
          <p:nvPr/>
        </p:nvSpPr>
        <p:spPr>
          <a:xfrm>
            <a:off x="7028438" y="6788036"/>
            <a:ext cx="274331" cy="2804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hlinkClick r:id="rId5"/>
            <a:extLst>
              <a:ext uri="{FF2B5EF4-FFF2-40B4-BE49-F238E27FC236}">
                <a16:creationId xmlns:a16="http://schemas.microsoft.com/office/drawing/2014/main" id="{186F69F1-1E6F-A745-E825-B5AE9FD83F4F}"/>
              </a:ext>
            </a:extLst>
          </p:cNvPr>
          <p:cNvSpPr/>
          <p:nvPr/>
        </p:nvSpPr>
        <p:spPr>
          <a:xfrm>
            <a:off x="4886432" y="6741591"/>
            <a:ext cx="274331" cy="2804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hlinkClick r:id="rId6"/>
            <a:extLst>
              <a:ext uri="{FF2B5EF4-FFF2-40B4-BE49-F238E27FC236}">
                <a16:creationId xmlns:a16="http://schemas.microsoft.com/office/drawing/2014/main" id="{C90AD7EB-252F-1DE4-A53B-6D709CD6867F}"/>
              </a:ext>
            </a:extLst>
          </p:cNvPr>
          <p:cNvSpPr/>
          <p:nvPr/>
        </p:nvSpPr>
        <p:spPr>
          <a:xfrm>
            <a:off x="4023069" y="6370756"/>
            <a:ext cx="630211" cy="2434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564108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newspaper with a bear in it&#10;&#10;AI-generated content may be incorrect.">
            <a:extLst>
              <a:ext uri="{FF2B5EF4-FFF2-40B4-BE49-F238E27FC236}">
                <a16:creationId xmlns:a16="http://schemas.microsoft.com/office/drawing/2014/main" id="{28310A57-DC9C-CD8B-742C-92EC6D0989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  <p:sp>
        <p:nvSpPr>
          <p:cNvPr id="4" name="Rectangle 3">
            <a:hlinkClick r:id="rId3"/>
            <a:extLst>
              <a:ext uri="{FF2B5EF4-FFF2-40B4-BE49-F238E27FC236}">
                <a16:creationId xmlns:a16="http://schemas.microsoft.com/office/drawing/2014/main" id="{F982098E-B31A-80B0-C8B1-97C60062FD27}"/>
              </a:ext>
            </a:extLst>
          </p:cNvPr>
          <p:cNvSpPr/>
          <p:nvPr/>
        </p:nvSpPr>
        <p:spPr>
          <a:xfrm>
            <a:off x="9033278" y="6788036"/>
            <a:ext cx="274331" cy="2804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hlinkClick r:id="rId4"/>
            <a:extLst>
              <a:ext uri="{FF2B5EF4-FFF2-40B4-BE49-F238E27FC236}">
                <a16:creationId xmlns:a16="http://schemas.microsoft.com/office/drawing/2014/main" id="{7095740C-A3D7-DD6C-DA1D-7C798AD64926}"/>
              </a:ext>
            </a:extLst>
          </p:cNvPr>
          <p:cNvSpPr/>
          <p:nvPr/>
        </p:nvSpPr>
        <p:spPr>
          <a:xfrm>
            <a:off x="7028438" y="6788036"/>
            <a:ext cx="274331" cy="2804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hlinkClick r:id="rId5"/>
            <a:extLst>
              <a:ext uri="{FF2B5EF4-FFF2-40B4-BE49-F238E27FC236}">
                <a16:creationId xmlns:a16="http://schemas.microsoft.com/office/drawing/2014/main" id="{5EBC8B81-35B0-8A66-C71F-846819854BBC}"/>
              </a:ext>
            </a:extLst>
          </p:cNvPr>
          <p:cNvSpPr/>
          <p:nvPr/>
        </p:nvSpPr>
        <p:spPr>
          <a:xfrm>
            <a:off x="4886432" y="6741591"/>
            <a:ext cx="274331" cy="2804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070532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magazine with a group of men&#10;&#10;AI-generated content may be incorrect.">
            <a:extLst>
              <a:ext uri="{FF2B5EF4-FFF2-40B4-BE49-F238E27FC236}">
                <a16:creationId xmlns:a16="http://schemas.microsoft.com/office/drawing/2014/main" id="{C96ED93B-C464-531D-2BD3-A5215526BE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  <p:sp>
        <p:nvSpPr>
          <p:cNvPr id="4" name="Rectangle 3">
            <a:hlinkClick r:id="rId3"/>
            <a:extLst>
              <a:ext uri="{FF2B5EF4-FFF2-40B4-BE49-F238E27FC236}">
                <a16:creationId xmlns:a16="http://schemas.microsoft.com/office/drawing/2014/main" id="{FF4D6789-7E0B-35E0-340F-C92ECF542D38}"/>
              </a:ext>
            </a:extLst>
          </p:cNvPr>
          <p:cNvSpPr/>
          <p:nvPr/>
        </p:nvSpPr>
        <p:spPr>
          <a:xfrm>
            <a:off x="9849411" y="6780780"/>
            <a:ext cx="274331" cy="2804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hlinkClick r:id="rId4"/>
            <a:extLst>
              <a:ext uri="{FF2B5EF4-FFF2-40B4-BE49-F238E27FC236}">
                <a16:creationId xmlns:a16="http://schemas.microsoft.com/office/drawing/2014/main" id="{C8369196-77C5-1C29-577D-9E4F7B43D226}"/>
              </a:ext>
            </a:extLst>
          </p:cNvPr>
          <p:cNvSpPr/>
          <p:nvPr/>
        </p:nvSpPr>
        <p:spPr>
          <a:xfrm>
            <a:off x="9457827" y="6780780"/>
            <a:ext cx="274331" cy="2804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hlinkClick r:id="rId5"/>
            <a:extLst>
              <a:ext uri="{FF2B5EF4-FFF2-40B4-BE49-F238E27FC236}">
                <a16:creationId xmlns:a16="http://schemas.microsoft.com/office/drawing/2014/main" id="{CC6EBE80-2915-A693-455C-3A1FCB3B21BC}"/>
              </a:ext>
            </a:extLst>
          </p:cNvPr>
          <p:cNvSpPr/>
          <p:nvPr/>
        </p:nvSpPr>
        <p:spPr>
          <a:xfrm>
            <a:off x="9066244" y="6780780"/>
            <a:ext cx="274331" cy="2804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hlinkClick r:id="rId6"/>
            <a:extLst>
              <a:ext uri="{FF2B5EF4-FFF2-40B4-BE49-F238E27FC236}">
                <a16:creationId xmlns:a16="http://schemas.microsoft.com/office/drawing/2014/main" id="{D95855C6-6AF4-6337-4987-4F0B9494AC41}"/>
              </a:ext>
            </a:extLst>
          </p:cNvPr>
          <p:cNvSpPr/>
          <p:nvPr/>
        </p:nvSpPr>
        <p:spPr>
          <a:xfrm>
            <a:off x="8674661" y="6780780"/>
            <a:ext cx="274331" cy="2804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hlinkClick r:id="rId6"/>
            <a:extLst>
              <a:ext uri="{FF2B5EF4-FFF2-40B4-BE49-F238E27FC236}">
                <a16:creationId xmlns:a16="http://schemas.microsoft.com/office/drawing/2014/main" id="{58229D7F-E4E3-2E08-2EB5-276582C36D87}"/>
              </a:ext>
            </a:extLst>
          </p:cNvPr>
          <p:cNvSpPr/>
          <p:nvPr/>
        </p:nvSpPr>
        <p:spPr>
          <a:xfrm>
            <a:off x="5345906" y="6783572"/>
            <a:ext cx="2267006" cy="2769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876002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54ff3c7-bf6c-4573-850b-dc1564d2356c" xsi:nil="true"/>
    <lcf76f155ced4ddcb4097134ff3c332f xmlns="4aed504c-ebe7-463e-82c7-15fe6339b33a">
      <Terms xmlns="http://schemas.microsoft.com/office/infopath/2007/PartnerControls"/>
    </lcf76f155ced4ddcb4097134ff3c332f>
    <Schedule_Date xmlns="4aed504c-ebe7-463e-82c7-15fe6339b33a">2025-03-21 at 06 AM</Schedule_Date>
    <Delivery_Option xmlns="4aed504c-ebe7-463e-82c7-15fe6339b33a">Schedule Delivery</Delivery_Option>
    <Schedule_ID xmlns="4aed504c-ebe7-463e-82c7-15fe6339b33a">3609</Schedule_ID>
    <Delivery_Purpose xmlns="4aed504c-ebe7-463e-82c7-15fe6339b33a">Broadcast Email</Delivery_Purpose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5776240F08A6343B664C8B743EE5C5B" ma:contentTypeVersion="16" ma:contentTypeDescription="Create a new document." ma:contentTypeScope="" ma:versionID="a6257a10d298565e6f6ffd67925b6f0f">
  <xsd:schema xmlns:xsd="http://www.w3.org/2001/XMLSchema" xmlns:xs="http://www.w3.org/2001/XMLSchema" xmlns:p="http://schemas.microsoft.com/office/2006/metadata/properties" xmlns:ns2="4aed504c-ebe7-463e-82c7-15fe6339b33a" xmlns:ns3="454ff3c7-bf6c-4573-850b-dc1564d2356c" targetNamespace="http://schemas.microsoft.com/office/2006/metadata/properties" ma:root="true" ma:fieldsID="23f2e8855765bc6cea7e09a95f6e30a1" ns2:_="" ns3:_="">
    <xsd:import namespace="4aed504c-ebe7-463e-82c7-15fe6339b33a"/>
    <xsd:import namespace="454ff3c7-bf6c-4573-850b-dc1564d2356c"/>
    <xsd:element name="properties">
      <xsd:complexType>
        <xsd:sequence>
          <xsd:element name="documentManagement">
            <xsd:complexType>
              <xsd:all>
                <xsd:element ref="ns2:Schedule_ID" minOccurs="0"/>
                <xsd:element ref="ns2:Schedule_Date" minOccurs="0"/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Delivery_Option" minOccurs="0"/>
                <xsd:element ref="ns2:Delivery_Purpose" minOccurs="0"/>
                <xsd:element ref="ns2:MediaServiceOCR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aed504c-ebe7-463e-82c7-15fe6339b33a" elementFormDefault="qualified">
    <xsd:import namespace="http://schemas.microsoft.com/office/2006/documentManagement/types"/>
    <xsd:import namespace="http://schemas.microsoft.com/office/infopath/2007/PartnerControls"/>
    <xsd:element name="Schedule_ID" ma:index="8" nillable="true" ma:displayName="Schedule_ID" ma:format="Dropdown" ma:internalName="Schedule_ID">
      <xsd:simpleType>
        <xsd:restriction base="dms:Text">
          <xsd:maxLength value="255"/>
        </xsd:restriction>
      </xsd:simpleType>
    </xsd:element>
    <xsd:element name="Schedule_Date" ma:index="9" nillable="true" ma:displayName="Schedule_Date" ma:format="Dropdown" ma:indexed="true" ma:internalName="Schedule_Date">
      <xsd:simpleType>
        <xsd:restriction base="dms:Text">
          <xsd:maxLength value="255"/>
        </xsd:restriction>
      </xsd:simpleType>
    </xsd:element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Delivery_Option" ma:index="15" nillable="true" ma:displayName="Delivery_Option" ma:format="Dropdown" ma:internalName="Delivery_Option">
      <xsd:simpleType>
        <xsd:restriction base="dms:Text">
          <xsd:maxLength value="255"/>
        </xsd:restriction>
      </xsd:simpleType>
    </xsd:element>
    <xsd:element name="Delivery_Purpose" ma:index="16" nillable="true" ma:displayName="Delivery_Purpose" ma:format="Dropdown" ma:internalName="Delivery_Purpose">
      <xsd:simpleType>
        <xsd:restriction base="dms:Text">
          <xsd:maxLength value="255"/>
        </xsd:restriction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cd51b7ef-f8cd-44b7-9228-79928f86fec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4ff3c7-bf6c-4573-850b-dc1564d2356c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de0ae38d-49e6-46b5-8de1-ffade988209e}" ma:internalName="TaxCatchAll" ma:showField="CatchAllData" ma:web="454ff3c7-bf6c-4573-850b-dc1564d2356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4FA900F-8E1D-4581-8289-191A75E226C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F047A20-002D-4AB8-ABB3-0B21AF86A9E8}">
  <ds:schemaRefs>
    <ds:schemaRef ds:uri="2bba036e-3261-42ff-ac2c-3ab430ee1e45"/>
    <ds:schemaRef ds:uri="44790e13-f532-45ba-883a-ea4e13c1e09a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454ff3c7-bf6c-4573-850b-dc1564d2356c"/>
    <ds:schemaRef ds:uri="4aed504c-ebe7-463e-82c7-15fe6339b33a"/>
  </ds:schemaRefs>
</ds:datastoreItem>
</file>

<file path=customXml/itemProps3.xml><?xml version="1.0" encoding="utf-8"?>
<ds:datastoreItem xmlns:ds="http://schemas.openxmlformats.org/officeDocument/2006/customXml" ds:itemID="{768BDBF2-A53A-4FF0-8ED3-1557AD364F3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aed504c-ebe7-463e-82c7-15fe6339b33a"/>
    <ds:schemaRef ds:uri="454ff3c7-bf6c-4573-850b-dc1564d2356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</TotalTime>
  <Words>15</Words>
  <Application>Microsoft Office PowerPoint</Application>
  <PresentationFormat>Custom</PresentationFormat>
  <Paragraphs>1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Ruth Bosomworth</dc:creator>
  <cp:lastModifiedBy>A1 Certi</cp:lastModifiedBy>
  <cp:revision>1</cp:revision>
  <dcterms:created xsi:type="dcterms:W3CDTF">2022-03-08T17:50:39Z</dcterms:created>
  <dcterms:modified xsi:type="dcterms:W3CDTF">2025-03-22T14:25:32Z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0x010100A5776240F08A6343B664C8B743EE5C5B</vt:lpwstr>
  </property>
  <property fmtid="{D5CDD505-2E9C-101B-9397-08002B2CF9AE}" pid="3" name="MediaServiceImageTags">
    <vt:lpwstr/>
  </property>
</Properties>
</file>