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0" r:id="rId6"/>
    <p:sldId id="262" r:id="rId7"/>
    <p:sldId id="281" r:id="rId8"/>
    <p:sldId id="279" r:id="rId9"/>
    <p:sldId id="277" r:id="rId10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0F0648FD-C443-4FBB-BE7D-9434032E9D2F}"/>
    <pc:docChg chg="delSld modSld sldOrd">
      <pc:chgData name="Sumarina Mirza" userId="e43d5b49-a0e9-4438-9ae5-53307fccccdd" providerId="ADAL" clId="{0F0648FD-C443-4FBB-BE7D-9434032E9D2F}" dt="2025-06-08T12:06:57.742" v="20" actId="47"/>
      <pc:docMkLst>
        <pc:docMk/>
      </pc:docMkLst>
      <pc:sldChg chg="addSp modSp mod ord">
        <pc:chgData name="Sumarina Mirza" userId="e43d5b49-a0e9-4438-9ae5-53307fccccdd" providerId="ADAL" clId="{0F0648FD-C443-4FBB-BE7D-9434032E9D2F}" dt="2025-06-08T12:05:55.356" v="12"/>
        <pc:sldMkLst>
          <pc:docMk/>
          <pc:sldMk cId="2534504061" sldId="256"/>
        </pc:sldMkLst>
        <pc:picChg chg="add mod">
          <ac:chgData name="Sumarina Mirza" userId="e43d5b49-a0e9-4438-9ae5-53307fccccdd" providerId="ADAL" clId="{0F0648FD-C443-4FBB-BE7D-9434032E9D2F}" dt="2025-06-08T12:05:32.593" v="7" actId="1076"/>
          <ac:picMkLst>
            <pc:docMk/>
            <pc:sldMk cId="2534504061" sldId="256"/>
            <ac:picMk id="4" creationId="{8A73C3F1-978B-630F-056F-3AC1DDDFE825}"/>
          </ac:picMkLst>
        </pc:picChg>
      </pc:sldChg>
      <pc:sldChg chg="del">
        <pc:chgData name="Sumarina Mirza" userId="e43d5b49-a0e9-4438-9ae5-53307fccccdd" providerId="ADAL" clId="{0F0648FD-C443-4FBB-BE7D-9434032E9D2F}" dt="2025-06-08T12:06:56.549" v="19" actId="47"/>
        <pc:sldMkLst>
          <pc:docMk/>
          <pc:sldMk cId="300109586" sldId="258"/>
        </pc:sldMkLst>
      </pc:sldChg>
      <pc:sldChg chg="del">
        <pc:chgData name="Sumarina Mirza" userId="e43d5b49-a0e9-4438-9ae5-53307fccccdd" providerId="ADAL" clId="{0F0648FD-C443-4FBB-BE7D-9434032E9D2F}" dt="2025-06-08T12:06:49.991" v="18" actId="47"/>
        <pc:sldMkLst>
          <pc:docMk/>
          <pc:sldMk cId="1195104690" sldId="259"/>
        </pc:sldMkLst>
      </pc:sldChg>
      <pc:sldChg chg="ord">
        <pc:chgData name="Sumarina Mirza" userId="e43d5b49-a0e9-4438-9ae5-53307fccccdd" providerId="ADAL" clId="{0F0648FD-C443-4FBB-BE7D-9434032E9D2F}" dt="2025-06-08T12:05:43.082" v="10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0F0648FD-C443-4FBB-BE7D-9434032E9D2F}" dt="2025-06-08T12:04:40.876" v="0" actId="47"/>
        <pc:sldMkLst>
          <pc:docMk/>
          <pc:sldMk cId="1748797772" sldId="261"/>
        </pc:sldMkLst>
      </pc:sldChg>
      <pc:sldChg chg="ord">
        <pc:chgData name="Sumarina Mirza" userId="e43d5b49-a0e9-4438-9ae5-53307fccccdd" providerId="ADAL" clId="{0F0648FD-C443-4FBB-BE7D-9434032E9D2F}" dt="2025-06-08T12:04:51.485" v="2"/>
        <pc:sldMkLst>
          <pc:docMk/>
          <pc:sldMk cId="1994231994" sldId="262"/>
        </pc:sldMkLst>
      </pc:sldChg>
      <pc:sldChg chg="del">
        <pc:chgData name="Sumarina Mirza" userId="e43d5b49-a0e9-4438-9ae5-53307fccccdd" providerId="ADAL" clId="{0F0648FD-C443-4FBB-BE7D-9434032E9D2F}" dt="2025-06-08T12:06:48.991" v="17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0F0648FD-C443-4FBB-BE7D-9434032E9D2F}" dt="2025-06-08T12:06:47.779" v="16" actId="47"/>
        <pc:sldMkLst>
          <pc:docMk/>
          <pc:sldMk cId="3203358455" sldId="264"/>
        </pc:sldMkLst>
      </pc:sldChg>
      <pc:sldChg chg="del">
        <pc:chgData name="Sumarina Mirza" userId="e43d5b49-a0e9-4438-9ae5-53307fccccdd" providerId="ADAL" clId="{0F0648FD-C443-4FBB-BE7D-9434032E9D2F}" dt="2025-06-08T12:06:57.742" v="20" actId="47"/>
        <pc:sldMkLst>
          <pc:docMk/>
          <pc:sldMk cId="2618994109" sldId="266"/>
        </pc:sldMkLst>
      </pc:sldChg>
      <pc:sldChg chg="del">
        <pc:chgData name="Sumarina Mirza" userId="e43d5b49-a0e9-4438-9ae5-53307fccccdd" providerId="ADAL" clId="{0F0648FD-C443-4FBB-BE7D-9434032E9D2F}" dt="2025-06-08T12:06:46.569" v="15" actId="47"/>
        <pc:sldMkLst>
          <pc:docMk/>
          <pc:sldMk cId="3263660416" sldId="276"/>
        </pc:sldMkLst>
      </pc:sldChg>
      <pc:sldChg chg="del">
        <pc:chgData name="Sumarina Mirza" userId="e43d5b49-a0e9-4438-9ae5-53307fccccdd" providerId="ADAL" clId="{0F0648FD-C443-4FBB-BE7D-9434032E9D2F}" dt="2025-06-08T12:06:20.849" v="14" actId="47"/>
        <pc:sldMkLst>
          <pc:docMk/>
          <pc:sldMk cId="432170522" sldId="278"/>
        </pc:sldMkLst>
      </pc:sldChg>
      <pc:sldChg chg="del">
        <pc:chgData name="Sumarina Mirza" userId="e43d5b49-a0e9-4438-9ae5-53307fccccdd" providerId="ADAL" clId="{0F0648FD-C443-4FBB-BE7D-9434032E9D2F}" dt="2025-06-08T12:06:17.895" v="13" actId="47"/>
        <pc:sldMkLst>
          <pc:docMk/>
          <pc:sldMk cId="136435567" sldId="280"/>
        </pc:sldMkLst>
      </pc:sldChg>
      <pc:sldChg chg="del">
        <pc:chgData name="Sumarina Mirza" userId="e43d5b49-a0e9-4438-9ae5-53307fccccdd" providerId="ADAL" clId="{0F0648FD-C443-4FBB-BE7D-9434032E9D2F}" dt="2025-06-08T12:05:35.077" v="8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08/06/2025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around a pond&#10;&#10;AI-generated content may be incorrect.">
            <a:extLst>
              <a:ext uri="{FF2B5EF4-FFF2-40B4-BE49-F238E27FC236}">
                <a16:creationId xmlns:a16="http://schemas.microsoft.com/office/drawing/2014/main" id="{7EF4C5DB-DA31-8180-1331-F3E6E52C9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73C3F1-978B-630F-056F-3AC1DDDFE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414" y="5773355"/>
            <a:ext cx="7987399" cy="178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ild's information&#10;&#10;AI-generated content may be incorrect.">
            <a:extLst>
              <a:ext uri="{FF2B5EF4-FFF2-40B4-BE49-F238E27FC236}">
                <a16:creationId xmlns:a16="http://schemas.microsoft.com/office/drawing/2014/main" id="{EE289CFC-293C-D11A-806A-C987A1F97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words&#10;&#10;AI-generated content may be incorrect.">
            <a:extLst>
              <a:ext uri="{FF2B5EF4-FFF2-40B4-BE49-F238E27FC236}">
                <a16:creationId xmlns:a16="http://schemas.microsoft.com/office/drawing/2014/main" id="{E41CA8A4-96E8-D747-EB49-3E3158FB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CB9D24D3-DB1E-9182-BDA4-FA972EFB0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eddy bears with different expressions&#10;&#10;AI-generated content may be incorrect.">
            <a:extLst>
              <a:ext uri="{FF2B5EF4-FFF2-40B4-BE49-F238E27FC236}">
                <a16:creationId xmlns:a16="http://schemas.microsoft.com/office/drawing/2014/main" id="{41549384-6835-5914-15A5-50DACD6DA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images of a garden&#10;&#10;AI-generated content may be incorrect.">
            <a:extLst>
              <a:ext uri="{FF2B5EF4-FFF2-40B4-BE49-F238E27FC236}">
                <a16:creationId xmlns:a16="http://schemas.microsoft.com/office/drawing/2014/main" id="{B2B1FC8D-7815-9374-A943-34E4F9CB8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2025-05-23 at 05 AM</Schedule_Date>
    <Delivery_Option xmlns="4aed504c-ebe7-463e-82c7-15fe6339b33a">Schedule Delivery</Delivery_Option>
    <Schedule_ID xmlns="4aed504c-ebe7-463e-82c7-15fe6339b33a">3869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7F0797D3-002A-418A-98AD-30929701A9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A1 Certi</cp:lastModifiedBy>
  <cp:revision>12</cp:revision>
  <dcterms:created xsi:type="dcterms:W3CDTF">2022-03-08T17:50:39Z</dcterms:created>
  <dcterms:modified xsi:type="dcterms:W3CDTF">2025-06-08T12:07:07Z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