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74" r:id="rId6"/>
    <p:sldId id="267" r:id="rId7"/>
    <p:sldId id="282" r:id="rId8"/>
    <p:sldId id="260" r:id="rId9"/>
    <p:sldId id="258" r:id="rId10"/>
    <p:sldId id="259" r:id="rId11"/>
    <p:sldId id="266" r:id="rId12"/>
    <p:sldId id="285" r:id="rId13"/>
    <p:sldId id="286" r:id="rId14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1238B0-93F3-4EFB-82D9-9147590D9F4B}" v="2" dt="2025-06-08T12:17:47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9D1238B0-93F3-4EFB-82D9-9147590D9F4B}"/>
    <pc:docChg chg="custSel addSld delSld modSld sldOrd">
      <pc:chgData name="Sumarina Mirza" userId="e43d5b49-a0e9-4438-9ae5-53307fccccdd" providerId="ADAL" clId="{9D1238B0-93F3-4EFB-82D9-9147590D9F4B}" dt="2025-06-08T12:17:53.707" v="35" actId="14100"/>
      <pc:docMkLst>
        <pc:docMk/>
      </pc:docMkLst>
      <pc:sldChg chg="addSp modSp mod ord">
        <pc:chgData name="Sumarina Mirza" userId="e43d5b49-a0e9-4438-9ae5-53307fccccdd" providerId="ADAL" clId="{9D1238B0-93F3-4EFB-82D9-9147590D9F4B}" dt="2025-06-08T12:10:04.714" v="11"/>
        <pc:sldMkLst>
          <pc:docMk/>
          <pc:sldMk cId="2534504061" sldId="256"/>
        </pc:sldMkLst>
        <pc:picChg chg="add mod">
          <ac:chgData name="Sumarina Mirza" userId="e43d5b49-a0e9-4438-9ae5-53307fccccdd" providerId="ADAL" clId="{9D1238B0-93F3-4EFB-82D9-9147590D9F4B}" dt="2025-06-08T12:09:56.855" v="8" actId="1076"/>
          <ac:picMkLst>
            <pc:docMk/>
            <pc:sldMk cId="2534504061" sldId="256"/>
            <ac:picMk id="4" creationId="{67022B87-EAC8-41B2-7131-D4CC9A91ADE1}"/>
          </ac:picMkLst>
        </pc:picChg>
      </pc:sldChg>
      <pc:sldChg chg="del">
        <pc:chgData name="Sumarina Mirza" userId="e43d5b49-a0e9-4438-9ae5-53307fccccdd" providerId="ADAL" clId="{9D1238B0-93F3-4EFB-82D9-9147590D9F4B}" dt="2025-06-08T12:10:40.904" v="14" actId="47"/>
        <pc:sldMkLst>
          <pc:docMk/>
          <pc:sldMk cId="1819267236" sldId="257"/>
        </pc:sldMkLst>
      </pc:sldChg>
      <pc:sldChg chg="ord">
        <pc:chgData name="Sumarina Mirza" userId="e43d5b49-a0e9-4438-9ae5-53307fccccdd" providerId="ADAL" clId="{9D1238B0-93F3-4EFB-82D9-9147590D9F4B}" dt="2025-06-08T12:13:57.117" v="21"/>
        <pc:sldMkLst>
          <pc:docMk/>
          <pc:sldMk cId="300109586" sldId="258"/>
        </pc:sldMkLst>
      </pc:sldChg>
      <pc:sldChg chg="del">
        <pc:chgData name="Sumarina Mirza" userId="e43d5b49-a0e9-4438-9ae5-53307fccccdd" providerId="ADAL" clId="{9D1238B0-93F3-4EFB-82D9-9147590D9F4B}" dt="2025-06-08T12:10:13.045" v="13" actId="47"/>
        <pc:sldMkLst>
          <pc:docMk/>
          <pc:sldMk cId="1994231994" sldId="262"/>
        </pc:sldMkLst>
      </pc:sldChg>
      <pc:sldChg chg="del">
        <pc:chgData name="Sumarina Mirza" userId="e43d5b49-a0e9-4438-9ae5-53307fccccdd" providerId="ADAL" clId="{9D1238B0-93F3-4EFB-82D9-9147590D9F4B}" dt="2025-06-08T12:10:10.614" v="12" actId="47"/>
        <pc:sldMkLst>
          <pc:docMk/>
          <pc:sldMk cId="3087168300" sldId="263"/>
        </pc:sldMkLst>
      </pc:sldChg>
      <pc:sldChg chg="del">
        <pc:chgData name="Sumarina Mirza" userId="e43d5b49-a0e9-4438-9ae5-53307fccccdd" providerId="ADAL" clId="{9D1238B0-93F3-4EFB-82D9-9147590D9F4B}" dt="2025-06-08T12:10:00.979" v="9" actId="47"/>
        <pc:sldMkLst>
          <pc:docMk/>
          <pc:sldMk cId="3203358455" sldId="264"/>
        </pc:sldMkLst>
      </pc:sldChg>
      <pc:sldChg chg="add">
        <pc:chgData name="Sumarina Mirza" userId="e43d5b49-a0e9-4438-9ae5-53307fccccdd" providerId="ADAL" clId="{9D1238B0-93F3-4EFB-82D9-9147590D9F4B}" dt="2025-06-08T12:09:21.754" v="2"/>
        <pc:sldMkLst>
          <pc:docMk/>
          <pc:sldMk cId="118519509" sldId="267"/>
        </pc:sldMkLst>
      </pc:sldChg>
      <pc:sldChg chg="del">
        <pc:chgData name="Sumarina Mirza" userId="e43d5b49-a0e9-4438-9ae5-53307fccccdd" providerId="ADAL" clId="{9D1238B0-93F3-4EFB-82D9-9147590D9F4B}" dt="2025-06-08T12:09:13.459" v="1" actId="2696"/>
        <pc:sldMkLst>
          <pc:docMk/>
          <pc:sldMk cId="2720582910" sldId="267"/>
        </pc:sldMkLst>
      </pc:sldChg>
      <pc:sldChg chg="del">
        <pc:chgData name="Sumarina Mirza" userId="e43d5b49-a0e9-4438-9ae5-53307fccccdd" providerId="ADAL" clId="{9D1238B0-93F3-4EFB-82D9-9147590D9F4B}" dt="2025-06-08T12:10:46.718" v="17" actId="47"/>
        <pc:sldMkLst>
          <pc:docMk/>
          <pc:sldMk cId="3865169469" sldId="273"/>
        </pc:sldMkLst>
      </pc:sldChg>
      <pc:sldChg chg="add ord">
        <pc:chgData name="Sumarina Mirza" userId="e43d5b49-a0e9-4438-9ae5-53307fccccdd" providerId="ADAL" clId="{9D1238B0-93F3-4EFB-82D9-9147590D9F4B}" dt="2025-06-08T12:09:25.760" v="4"/>
        <pc:sldMkLst>
          <pc:docMk/>
          <pc:sldMk cId="2743753907" sldId="274"/>
        </pc:sldMkLst>
      </pc:sldChg>
      <pc:sldChg chg="del">
        <pc:chgData name="Sumarina Mirza" userId="e43d5b49-a0e9-4438-9ae5-53307fccccdd" providerId="ADAL" clId="{9D1238B0-93F3-4EFB-82D9-9147590D9F4B}" dt="2025-06-08T12:09:13.459" v="1" actId="2696"/>
        <pc:sldMkLst>
          <pc:docMk/>
          <pc:sldMk cId="3331043331" sldId="274"/>
        </pc:sldMkLst>
      </pc:sldChg>
      <pc:sldChg chg="del">
        <pc:chgData name="Sumarina Mirza" userId="e43d5b49-a0e9-4438-9ae5-53307fccccdd" providerId="ADAL" clId="{9D1238B0-93F3-4EFB-82D9-9147590D9F4B}" dt="2025-06-08T12:04:32.258" v="0" actId="47"/>
        <pc:sldMkLst>
          <pc:docMk/>
          <pc:sldMk cId="946847082" sldId="275"/>
        </pc:sldMkLst>
      </pc:sldChg>
      <pc:sldChg chg="addSp delSp modSp mod">
        <pc:chgData name="Sumarina Mirza" userId="e43d5b49-a0e9-4438-9ae5-53307fccccdd" providerId="ADAL" clId="{9D1238B0-93F3-4EFB-82D9-9147590D9F4B}" dt="2025-06-08T12:17:53.707" v="35" actId="14100"/>
        <pc:sldMkLst>
          <pc:docMk/>
          <pc:sldMk cId="3871281771" sldId="282"/>
        </pc:sldMkLst>
        <pc:spChg chg="del">
          <ac:chgData name="Sumarina Mirza" userId="e43d5b49-a0e9-4438-9ae5-53307fccccdd" providerId="ADAL" clId="{9D1238B0-93F3-4EFB-82D9-9147590D9F4B}" dt="2025-06-08T12:17:31.162" v="23" actId="478"/>
          <ac:spMkLst>
            <pc:docMk/>
            <pc:sldMk cId="3871281771" sldId="282"/>
            <ac:spMk id="4" creationId="{EA62C487-9652-ED54-0C05-9E1C180C157A}"/>
          </ac:spMkLst>
        </pc:spChg>
        <pc:spChg chg="del">
          <ac:chgData name="Sumarina Mirza" userId="e43d5b49-a0e9-4438-9ae5-53307fccccdd" providerId="ADAL" clId="{9D1238B0-93F3-4EFB-82D9-9147590D9F4B}" dt="2025-06-08T12:17:31.162" v="23" actId="478"/>
          <ac:spMkLst>
            <pc:docMk/>
            <pc:sldMk cId="3871281771" sldId="282"/>
            <ac:spMk id="5" creationId="{726E033C-56FA-0086-6C3E-77B4E95F85CA}"/>
          </ac:spMkLst>
        </pc:spChg>
        <pc:spChg chg="del">
          <ac:chgData name="Sumarina Mirza" userId="e43d5b49-a0e9-4438-9ae5-53307fccccdd" providerId="ADAL" clId="{9D1238B0-93F3-4EFB-82D9-9147590D9F4B}" dt="2025-06-08T12:17:31.162" v="23" actId="478"/>
          <ac:spMkLst>
            <pc:docMk/>
            <pc:sldMk cId="3871281771" sldId="282"/>
            <ac:spMk id="6" creationId="{8E8B2BE5-C185-71C4-886C-116B8BFC0FDF}"/>
          </ac:spMkLst>
        </pc:spChg>
        <pc:spChg chg="add mod">
          <ac:chgData name="Sumarina Mirza" userId="e43d5b49-a0e9-4438-9ae5-53307fccccdd" providerId="ADAL" clId="{9D1238B0-93F3-4EFB-82D9-9147590D9F4B}" dt="2025-06-08T12:17:53.707" v="35" actId="14100"/>
          <ac:spMkLst>
            <pc:docMk/>
            <pc:sldMk cId="3871281771" sldId="282"/>
            <ac:spMk id="7" creationId="{ACB0EC83-E452-2FDB-C6B3-37090E5AB09F}"/>
          </ac:spMkLst>
        </pc:spChg>
        <pc:picChg chg="mod modCrop">
          <ac:chgData name="Sumarina Mirza" userId="e43d5b49-a0e9-4438-9ae5-53307fccccdd" providerId="ADAL" clId="{9D1238B0-93F3-4EFB-82D9-9147590D9F4B}" dt="2025-06-08T12:17:39.255" v="25" actId="1076"/>
          <ac:picMkLst>
            <pc:docMk/>
            <pc:sldMk cId="3871281771" sldId="282"/>
            <ac:picMk id="3" creationId="{B7BA8F8E-4619-94D2-D09E-79F9E6374AE0}"/>
          </ac:picMkLst>
        </pc:picChg>
      </pc:sldChg>
      <pc:sldChg chg="del">
        <pc:chgData name="Sumarina Mirza" userId="e43d5b49-a0e9-4438-9ae5-53307fccccdd" providerId="ADAL" clId="{9D1238B0-93F3-4EFB-82D9-9147590D9F4B}" dt="2025-06-08T12:10:47.749" v="18" actId="47"/>
        <pc:sldMkLst>
          <pc:docMk/>
          <pc:sldMk cId="1723814972" sldId="283"/>
        </pc:sldMkLst>
      </pc:sldChg>
      <pc:sldChg chg="del">
        <pc:chgData name="Sumarina Mirza" userId="e43d5b49-a0e9-4438-9ae5-53307fccccdd" providerId="ADAL" clId="{9D1238B0-93F3-4EFB-82D9-9147590D9F4B}" dt="2025-06-08T12:10:52.021" v="19" actId="47"/>
        <pc:sldMkLst>
          <pc:docMk/>
          <pc:sldMk cId="1387600261" sldId="287"/>
        </pc:sldMkLst>
      </pc:sldChg>
      <pc:sldChg chg="del">
        <pc:chgData name="Sumarina Mirza" userId="e43d5b49-a0e9-4438-9ae5-53307fccccdd" providerId="ADAL" clId="{9D1238B0-93F3-4EFB-82D9-9147590D9F4B}" dt="2025-06-08T12:10:44.550" v="15" actId="47"/>
        <pc:sldMkLst>
          <pc:docMk/>
          <pc:sldMk cId="1868784646" sldId="289"/>
        </pc:sldMkLst>
      </pc:sldChg>
      <pc:sldChg chg="del">
        <pc:chgData name="Sumarina Mirza" userId="e43d5b49-a0e9-4438-9ae5-53307fccccdd" providerId="ADAL" clId="{9D1238B0-93F3-4EFB-82D9-9147590D9F4B}" dt="2025-06-08T12:10:45.700" v="16" actId="47"/>
        <pc:sldMkLst>
          <pc:docMk/>
          <pc:sldMk cId="3510307892" sldId="29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UOG7jNmIUY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on a circular platform surrounded by water&#10;&#10;AI-generated content may be incorrect.">
            <a:extLst>
              <a:ext uri="{FF2B5EF4-FFF2-40B4-BE49-F238E27FC236}">
                <a16:creationId xmlns:a16="http://schemas.microsoft.com/office/drawing/2014/main" id="{C23FA381-CB7C-C06F-F7FB-93ED4FCFC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022B87-EAC8-41B2-7131-D4CC9A91A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475" y="5911008"/>
            <a:ext cx="4797338" cy="164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hild's information&#10;&#10;AI-generated content may be incorrect.">
            <a:extLst>
              <a:ext uri="{FF2B5EF4-FFF2-40B4-BE49-F238E27FC236}">
                <a16:creationId xmlns:a16="http://schemas.microsoft.com/office/drawing/2014/main" id="{DD324AFB-10FE-F638-071E-CDE3470C9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753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ag with text and cartoon character&#10;&#10;AI-generated content may be incorrect.">
            <a:extLst>
              <a:ext uri="{FF2B5EF4-FFF2-40B4-BE49-F238E27FC236}">
                <a16:creationId xmlns:a16="http://schemas.microsoft.com/office/drawing/2014/main" id="{4FFF2534-B7A6-9FE0-9FDC-CFE9F79BB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19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text with blue text and blue text&#10;&#10;AI-generated content may be incorrect.">
            <a:extLst>
              <a:ext uri="{FF2B5EF4-FFF2-40B4-BE49-F238E27FC236}">
                <a16:creationId xmlns:a16="http://schemas.microsoft.com/office/drawing/2014/main" id="{B7BA8F8E-4619-94D2-D09E-79F9E6374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38"/>
          <a:stretch>
            <a:fillRect/>
          </a:stretch>
        </p:blipFill>
        <p:spPr>
          <a:xfrm>
            <a:off x="0" y="0"/>
            <a:ext cx="10691813" cy="52962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B0EC83-E452-2FDB-C6B3-37090E5AB09F}"/>
              </a:ext>
            </a:extLst>
          </p:cNvPr>
          <p:cNvSpPr txBox="1"/>
          <p:nvPr/>
        </p:nvSpPr>
        <p:spPr>
          <a:xfrm>
            <a:off x="273132" y="5652055"/>
            <a:ext cx="10094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highlight>
                  <a:srgbClr val="FFFF00"/>
                </a:highlight>
                <a:hlinkClick r:id="rId3"/>
              </a:rPr>
              <a:t>https://www.youtube.com/watch?v=4UOG7jNmIUY</a:t>
            </a:r>
            <a:r>
              <a:rPr lang="en-GB" sz="3600" dirty="0">
                <a:highlight>
                  <a:srgbClr val="FFFF00"/>
                </a:highligh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ochure of a park&#10;&#10;AI-generated content may be incorrect.">
            <a:extLst>
              <a:ext uri="{FF2B5EF4-FFF2-40B4-BE49-F238E27FC236}">
                <a16:creationId xmlns:a16="http://schemas.microsoft.com/office/drawing/2014/main" id="{EBE8FDCB-4E67-5756-C53D-733D000B5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with pictures of monuments&#10;&#10;AI-generated content may be incorrect.">
            <a:extLst>
              <a:ext uri="{FF2B5EF4-FFF2-40B4-BE49-F238E27FC236}">
                <a16:creationId xmlns:a16="http://schemas.microsoft.com/office/drawing/2014/main" id="{4CC6DE1B-DBAF-D9CA-8B9F-B8FE2990D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photos of people and a computer&#10;&#10;AI-generated content may be incorrect.">
            <a:extLst>
              <a:ext uri="{FF2B5EF4-FFF2-40B4-BE49-F238E27FC236}">
                <a16:creationId xmlns:a16="http://schemas.microsoft.com/office/drawing/2014/main" id="{27A77D1C-689A-3408-8AD2-F863472A1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on a bench&#10;&#10;AI-generated content may be incorrect.">
            <a:extLst>
              <a:ext uri="{FF2B5EF4-FFF2-40B4-BE49-F238E27FC236}">
                <a16:creationId xmlns:a16="http://schemas.microsoft.com/office/drawing/2014/main" id="{557D9C24-ACD4-292A-49B4-CC3F3988A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newspaper with text and images of a child running&#10;&#10;AI-generated content may be incorrect.">
            <a:extLst>
              <a:ext uri="{FF2B5EF4-FFF2-40B4-BE49-F238E27FC236}">
                <a16:creationId xmlns:a16="http://schemas.microsoft.com/office/drawing/2014/main" id="{05A1CA9D-B38D-D708-D5C4-1C696C850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B1F4924F-16FE-5653-7A52-993AC6A76CC3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069105B6-360A-0F5E-4325-8865C5DA03EF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7DE6D1B1-A692-DCF7-986A-F1DED7402F42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410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agazine&#10;&#10;AI-generated content may be incorrect.">
            <a:extLst>
              <a:ext uri="{FF2B5EF4-FFF2-40B4-BE49-F238E27FC236}">
                <a16:creationId xmlns:a16="http://schemas.microsoft.com/office/drawing/2014/main" id="{257D3034-6829-6FCC-78EE-CF9441A04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B94B9C89-3406-79A2-6836-D8A4D2EFE515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DFA45E39-3BFB-1EEE-3A95-8EB509E4868D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5C8F6612-7C1B-66AB-85E4-86FFF4621874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a6257a10d298565e6f6ffd67925b6f0f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23f2e8855765bc6cea7e09a95f6e30a1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2025-05-23 at 05 AM</Schedule_Date>
    <Delivery_Option xmlns="4aed504c-ebe7-463e-82c7-15fe6339b33a">Schedule Delivery</Delivery_Option>
    <Schedule_ID xmlns="4aed504c-ebe7-463e-82c7-15fe6339b33a">3865</Schedule_ID>
    <Delivery_Purpose xmlns="4aed504c-ebe7-463e-82c7-15fe6339b33a">Broadcast Email</Delivery_Purpos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66E848D-E676-4D66-A772-C4070EE3B4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13</Words>
  <Application>Microsoft Office PowerPoint</Application>
  <PresentationFormat>Custom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A1 Certi</cp:lastModifiedBy>
  <cp:revision>21</cp:revision>
  <dcterms:created xsi:type="dcterms:W3CDTF">2022-03-08T17:50:39Z</dcterms:created>
  <dcterms:modified xsi:type="dcterms:W3CDTF">2025-06-08T12:17:57Z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