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1" r:id="rId6"/>
    <p:sldId id="263" r:id="rId7"/>
    <p:sldId id="281" r:id="rId8"/>
    <p:sldId id="280" r:id="rId9"/>
    <p:sldId id="279" r:id="rId10"/>
    <p:sldId id="277" r:id="rId11"/>
    <p:sldId id="276" r:id="rId1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231F34-49DB-443E-AC29-17ED7619AE08}" v="2" dt="2025-07-05T08:43:40.8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3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6F231F34-49DB-443E-AC29-17ED7619AE08}"/>
    <pc:docChg chg="addSld delSld modSld sldOrd">
      <pc:chgData name="Sumarina Mirza" userId="e43d5b49-a0e9-4438-9ae5-53307fccccdd" providerId="ADAL" clId="{6F231F34-49DB-443E-AC29-17ED7619AE08}" dt="2025-07-05T08:43:44.684" v="20"/>
      <pc:docMkLst>
        <pc:docMk/>
      </pc:docMkLst>
      <pc:sldChg chg="addSp modSp mod">
        <pc:chgData name="Sumarina Mirza" userId="e43d5b49-a0e9-4438-9ae5-53307fccccdd" providerId="ADAL" clId="{6F231F34-49DB-443E-AC29-17ED7619AE08}" dt="2025-07-05T08:43:04.746" v="9" actId="14100"/>
        <pc:sldMkLst>
          <pc:docMk/>
          <pc:sldMk cId="2534504061" sldId="256"/>
        </pc:sldMkLst>
        <pc:picChg chg="add mod">
          <ac:chgData name="Sumarina Mirza" userId="e43d5b49-a0e9-4438-9ae5-53307fccccdd" providerId="ADAL" clId="{6F231F34-49DB-443E-AC29-17ED7619AE08}" dt="2025-07-05T08:43:04.746" v="9" actId="14100"/>
          <ac:picMkLst>
            <pc:docMk/>
            <pc:sldMk cId="2534504061" sldId="256"/>
            <ac:picMk id="4" creationId="{68614579-6998-CA26-89CC-402F4E23C1B3}"/>
          </ac:picMkLst>
        </pc:picChg>
      </pc:sldChg>
      <pc:sldChg chg="del">
        <pc:chgData name="Sumarina Mirza" userId="e43d5b49-a0e9-4438-9ae5-53307fccccdd" providerId="ADAL" clId="{6F231F34-49DB-443E-AC29-17ED7619AE08}" dt="2025-07-05T08:43:29.300" v="16" actId="47"/>
        <pc:sldMkLst>
          <pc:docMk/>
          <pc:sldMk cId="1819267236" sldId="257"/>
        </pc:sldMkLst>
      </pc:sldChg>
      <pc:sldChg chg="del">
        <pc:chgData name="Sumarina Mirza" userId="e43d5b49-a0e9-4438-9ae5-53307fccccdd" providerId="ADAL" clId="{6F231F34-49DB-443E-AC29-17ED7619AE08}" dt="2025-07-05T08:43:28.704" v="15" actId="47"/>
        <pc:sldMkLst>
          <pc:docMk/>
          <pc:sldMk cId="1195104690" sldId="259"/>
        </pc:sldMkLst>
      </pc:sldChg>
      <pc:sldChg chg="del">
        <pc:chgData name="Sumarina Mirza" userId="e43d5b49-a0e9-4438-9ae5-53307fccccdd" providerId="ADAL" clId="{6F231F34-49DB-443E-AC29-17ED7619AE08}" dt="2025-07-05T08:43:27.951" v="14" actId="47"/>
        <pc:sldMkLst>
          <pc:docMk/>
          <pc:sldMk cId="2626073409" sldId="260"/>
        </pc:sldMkLst>
      </pc:sldChg>
      <pc:sldChg chg="del">
        <pc:chgData name="Sumarina Mirza" userId="e43d5b49-a0e9-4438-9ae5-53307fccccdd" providerId="ADAL" clId="{6F231F34-49DB-443E-AC29-17ED7619AE08}" dt="2025-07-05T08:43:33.641" v="17" actId="2696"/>
        <pc:sldMkLst>
          <pc:docMk/>
          <pc:sldMk cId="1748797772" sldId="261"/>
        </pc:sldMkLst>
      </pc:sldChg>
      <pc:sldChg chg="add ord">
        <pc:chgData name="Sumarina Mirza" userId="e43d5b49-a0e9-4438-9ae5-53307fccccdd" providerId="ADAL" clId="{6F231F34-49DB-443E-AC29-17ED7619AE08}" dt="2025-07-05T08:43:44.684" v="20"/>
        <pc:sldMkLst>
          <pc:docMk/>
          <pc:sldMk cId="2233835054" sldId="261"/>
        </pc:sldMkLst>
      </pc:sldChg>
      <pc:sldChg chg="del">
        <pc:chgData name="Sumarina Mirza" userId="e43d5b49-a0e9-4438-9ae5-53307fccccdd" providerId="ADAL" clId="{6F231F34-49DB-443E-AC29-17ED7619AE08}" dt="2025-07-05T08:43:26.342" v="13" actId="47"/>
        <pc:sldMkLst>
          <pc:docMk/>
          <pc:sldMk cId="1994231994" sldId="262"/>
        </pc:sldMkLst>
      </pc:sldChg>
      <pc:sldChg chg="add">
        <pc:chgData name="Sumarina Mirza" userId="e43d5b49-a0e9-4438-9ae5-53307fccccdd" providerId="ADAL" clId="{6F231F34-49DB-443E-AC29-17ED7619AE08}" dt="2025-07-05T08:43:40.853" v="18"/>
        <pc:sldMkLst>
          <pc:docMk/>
          <pc:sldMk cId="1894957455" sldId="263"/>
        </pc:sldMkLst>
      </pc:sldChg>
      <pc:sldChg chg="del">
        <pc:chgData name="Sumarina Mirza" userId="e43d5b49-a0e9-4438-9ae5-53307fccccdd" providerId="ADAL" clId="{6F231F34-49DB-443E-AC29-17ED7619AE08}" dt="2025-07-05T08:43:33.641" v="17" actId="2696"/>
        <pc:sldMkLst>
          <pc:docMk/>
          <pc:sldMk cId="3087168300" sldId="263"/>
        </pc:sldMkLst>
      </pc:sldChg>
      <pc:sldChg chg="del">
        <pc:chgData name="Sumarina Mirza" userId="e43d5b49-a0e9-4438-9ae5-53307fccccdd" providerId="ADAL" clId="{6F231F34-49DB-443E-AC29-17ED7619AE08}" dt="2025-07-05T08:43:24.584" v="12" actId="47"/>
        <pc:sldMkLst>
          <pc:docMk/>
          <pc:sldMk cId="3203358455" sldId="264"/>
        </pc:sldMkLst>
      </pc:sldChg>
      <pc:sldChg chg="del">
        <pc:chgData name="Sumarina Mirza" userId="e43d5b49-a0e9-4438-9ae5-53307fccccdd" providerId="ADAL" clId="{6F231F34-49DB-443E-AC29-17ED7619AE08}" dt="2025-07-05T08:43:12.337" v="11" actId="47"/>
        <pc:sldMkLst>
          <pc:docMk/>
          <pc:sldMk cId="432170522" sldId="278"/>
        </pc:sldMkLst>
      </pc:sldChg>
      <pc:sldChg chg="addSp modSp mod">
        <pc:chgData name="Sumarina Mirza" userId="e43d5b49-a0e9-4438-9ae5-53307fccccdd" providerId="ADAL" clId="{6F231F34-49DB-443E-AC29-17ED7619AE08}" dt="2025-07-05T08:38:07.347" v="6" actId="403"/>
        <pc:sldMkLst>
          <pc:docMk/>
          <pc:sldMk cId="3792493113" sldId="281"/>
        </pc:sldMkLst>
        <pc:spChg chg="add mod">
          <ac:chgData name="Sumarina Mirza" userId="e43d5b49-a0e9-4438-9ae5-53307fccccdd" providerId="ADAL" clId="{6F231F34-49DB-443E-AC29-17ED7619AE08}" dt="2025-07-05T08:38:07.347" v="6" actId="403"/>
          <ac:spMkLst>
            <pc:docMk/>
            <pc:sldMk cId="3792493113" sldId="281"/>
            <ac:spMk id="4" creationId="{DC2627B8-178E-EE1B-784A-22C77DE5A74E}"/>
          </ac:spMkLst>
        </pc:spChg>
      </pc:sldChg>
      <pc:sldChg chg="del">
        <pc:chgData name="Sumarina Mirza" userId="e43d5b49-a0e9-4438-9ae5-53307fccccdd" providerId="ADAL" clId="{6F231F34-49DB-443E-AC29-17ED7619AE08}" dt="2025-07-05T08:43:07.732" v="10" actId="47"/>
        <pc:sldMkLst>
          <pc:docMk/>
          <pc:sldMk cId="1190434473" sldId="28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05/07/2025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J7jky-0iwg&amp;t=23s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canyon&#10;&#10;AI-generated content may be incorrect.">
            <a:extLst>
              <a:ext uri="{FF2B5EF4-FFF2-40B4-BE49-F238E27FC236}">
                <a16:creationId xmlns:a16="http://schemas.microsoft.com/office/drawing/2014/main" id="{A9E11E06-022B-6DF0-8AF2-A420D942A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614579-6998-CA26-89CC-402F4E23C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8" y="1205757"/>
            <a:ext cx="3164435" cy="163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ic of a child's health&#10;&#10;AI-generated content may be incorrect.">
            <a:extLst>
              <a:ext uri="{FF2B5EF4-FFF2-40B4-BE49-F238E27FC236}">
                <a16:creationId xmlns:a16="http://schemas.microsoft.com/office/drawing/2014/main" id="{5195BF81-EF80-973B-21D9-F82755FC5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835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lag with red and blue colors&#10;&#10;AI-generated content may be incorrect.">
            <a:extLst>
              <a:ext uri="{FF2B5EF4-FFF2-40B4-BE49-F238E27FC236}">
                <a16:creationId xmlns:a16="http://schemas.microsoft.com/office/drawing/2014/main" id="{800CA0FD-E38B-13B9-CA02-38034B51A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957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person and person&#10;&#10;AI-generated content may be incorrect.">
            <a:extLst>
              <a:ext uri="{FF2B5EF4-FFF2-40B4-BE49-F238E27FC236}">
                <a16:creationId xmlns:a16="http://schemas.microsoft.com/office/drawing/2014/main" id="{513D22EF-B247-91BA-8094-7055546B7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2627B8-178E-EE1B-784A-22C77DE5A74E}"/>
              </a:ext>
            </a:extLst>
          </p:cNvPr>
          <p:cNvSpPr txBox="1"/>
          <p:nvPr/>
        </p:nvSpPr>
        <p:spPr>
          <a:xfrm>
            <a:off x="1876300" y="6202326"/>
            <a:ext cx="66383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highlight>
                  <a:srgbClr val="FFFF00"/>
                </a:highlight>
                <a:hlinkClick r:id="rId3"/>
              </a:rPr>
              <a:t>https://www.youtube.com/watch?v=CJ7jky-0iwg&amp;t=23s</a:t>
            </a:r>
            <a:r>
              <a:rPr lang="en-GB" sz="2400" dirty="0">
                <a:highlight>
                  <a:srgbClr val="FFFF00"/>
                </a:highligh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249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&#10;&#10;AI-generated content may be incorrect.">
            <a:extLst>
              <a:ext uri="{FF2B5EF4-FFF2-40B4-BE49-F238E27FC236}">
                <a16:creationId xmlns:a16="http://schemas.microsoft.com/office/drawing/2014/main" id="{696AA39C-4756-78A3-DE8E-0369EAC77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teddy bears with different expressions&#10;&#10;AI-generated content may be incorrect.">
            <a:extLst>
              <a:ext uri="{FF2B5EF4-FFF2-40B4-BE49-F238E27FC236}">
                <a16:creationId xmlns:a16="http://schemas.microsoft.com/office/drawing/2014/main" id="{BDEB4200-4239-7EBE-9AD7-34266C357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1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different objects&#10;&#10;AI-generated content may be incorrect.">
            <a:extLst>
              <a:ext uri="{FF2B5EF4-FFF2-40B4-BE49-F238E27FC236}">
                <a16:creationId xmlns:a16="http://schemas.microsoft.com/office/drawing/2014/main" id="{185FF809-A9D2-06E7-A3AD-97BC80037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rocks arranged in a circle&#10;&#10;AI-generated content may be incorrect.">
            <a:extLst>
              <a:ext uri="{FF2B5EF4-FFF2-40B4-BE49-F238E27FC236}">
                <a16:creationId xmlns:a16="http://schemas.microsoft.com/office/drawing/2014/main" id="{C339117B-35BA-0938-42E9-C678F67DC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60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2025-07-04 at 05 AM</Schedule_Date>
    <Delivery_Option xmlns="4aed504c-ebe7-463e-82c7-15fe6339b33a">Schedule Delivery</Delivery_Option>
    <Schedule_ID xmlns="4aed504c-ebe7-463e-82c7-15fe6339b33a">4039</Schedule_ID>
    <Delivery_Purpose xmlns="4aed504c-ebe7-463e-82c7-15fe6339b33a">Broadcast Email</Delivery_Purpos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a6257a10d298565e6f6ffd67925b6f0f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23f2e8855765bc6cea7e09a95f6e30a1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customXml/itemProps2.xml><?xml version="1.0" encoding="utf-8"?>
<ds:datastoreItem xmlns:ds="http://schemas.openxmlformats.org/officeDocument/2006/customXml" ds:itemID="{DA7F5083-717A-49AF-BC7C-4E525A364C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17</Words>
  <Application>Microsoft Office PowerPoint</Application>
  <PresentationFormat>Custom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12</cp:revision>
  <dcterms:created xsi:type="dcterms:W3CDTF">2022-03-08T17:50:39Z</dcterms:created>
  <dcterms:modified xsi:type="dcterms:W3CDTF">2025-07-05T08:43:49Z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</Properties>
</file>