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80" r:id="rId9"/>
    <p:sldId id="260" r:id="rId10"/>
    <p:sldId id="259" r:id="rId11"/>
    <p:sldId id="258" r:id="rId12"/>
    <p:sldId id="266" r:id="rId13"/>
    <p:sldId id="285" r:id="rId14"/>
    <p:sldId id="286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47ACEE-B06D-47D5-B300-9B752C6C5570}" v="3" dt="2025-07-05T08:45:22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F647ACEE-B06D-47D5-B300-9B752C6C5570}"/>
    <pc:docChg chg="custSel addSld delSld modSld sldOrd">
      <pc:chgData name="Sumarina Mirza" userId="e43d5b49-a0e9-4438-9ae5-53307fccccdd" providerId="ADAL" clId="{F647ACEE-B06D-47D5-B300-9B752C6C5570}" dt="2025-07-05T08:45:22.709" v="24"/>
      <pc:docMkLst>
        <pc:docMk/>
      </pc:docMkLst>
      <pc:sldChg chg="addSp modSp mod">
        <pc:chgData name="Sumarina Mirza" userId="e43d5b49-a0e9-4438-9ae5-53307fccccdd" providerId="ADAL" clId="{F647ACEE-B06D-47D5-B300-9B752C6C5570}" dt="2025-07-05T08:32:34.260" v="3" actId="14100"/>
        <pc:sldMkLst>
          <pc:docMk/>
          <pc:sldMk cId="2534504061" sldId="256"/>
        </pc:sldMkLst>
        <pc:picChg chg="add mod">
          <ac:chgData name="Sumarina Mirza" userId="e43d5b49-a0e9-4438-9ae5-53307fccccdd" providerId="ADAL" clId="{F647ACEE-B06D-47D5-B300-9B752C6C5570}" dt="2025-07-05T08:32:34.260" v="3" actId="14100"/>
          <ac:picMkLst>
            <pc:docMk/>
            <pc:sldMk cId="2534504061" sldId="256"/>
            <ac:picMk id="4" creationId="{340CB7C0-01DB-EDAA-954D-EB5E2EF0898D}"/>
          </ac:picMkLst>
        </pc:picChg>
      </pc:sldChg>
      <pc:sldChg chg="del">
        <pc:chgData name="Sumarina Mirza" userId="e43d5b49-a0e9-4438-9ae5-53307fccccdd" providerId="ADAL" clId="{F647ACEE-B06D-47D5-B300-9B752C6C5570}" dt="2025-07-05T08:33:18.403" v="7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F647ACEE-B06D-47D5-B300-9B752C6C5570}" dt="2025-07-05T08:32:51.824" v="6" actId="47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F647ACEE-B06D-47D5-B300-9B752C6C5570}" dt="2025-07-05T08:32:51.209" v="5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F647ACEE-B06D-47D5-B300-9B752C6C5570}" dt="2025-07-05T08:32:39.047" v="4" actId="47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F647ACEE-B06D-47D5-B300-9B752C6C5570}" dt="2025-07-05T08:33:41.661" v="15"/>
        <pc:sldMkLst>
          <pc:docMk/>
          <pc:sldMk cId="962333598" sldId="267"/>
        </pc:sldMkLst>
      </pc:sldChg>
      <pc:sldChg chg="del">
        <pc:chgData name="Sumarina Mirza" userId="e43d5b49-a0e9-4438-9ae5-53307fccccdd" providerId="ADAL" clId="{F647ACEE-B06D-47D5-B300-9B752C6C5570}" dt="2025-07-05T08:33:38.449" v="14" actId="2696"/>
        <pc:sldMkLst>
          <pc:docMk/>
          <pc:sldMk cId="2720582910" sldId="267"/>
        </pc:sldMkLst>
      </pc:sldChg>
      <pc:sldChg chg="add ord">
        <pc:chgData name="Sumarina Mirza" userId="e43d5b49-a0e9-4438-9ae5-53307fccccdd" providerId="ADAL" clId="{F647ACEE-B06D-47D5-B300-9B752C6C5570}" dt="2025-07-05T08:33:44.524" v="17"/>
        <pc:sldMkLst>
          <pc:docMk/>
          <pc:sldMk cId="2339088938" sldId="274"/>
        </pc:sldMkLst>
      </pc:sldChg>
      <pc:sldChg chg="del">
        <pc:chgData name="Sumarina Mirza" userId="e43d5b49-a0e9-4438-9ae5-53307fccccdd" providerId="ADAL" clId="{F647ACEE-B06D-47D5-B300-9B752C6C5570}" dt="2025-07-05T08:33:38.449" v="14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F647ACEE-B06D-47D5-B300-9B752C6C5570}" dt="2025-07-05T08:33:27.453" v="9" actId="47"/>
        <pc:sldMkLst>
          <pc:docMk/>
          <pc:sldMk cId="946847082" sldId="275"/>
        </pc:sldMkLst>
      </pc:sldChg>
      <pc:sldChg chg="del">
        <pc:chgData name="Sumarina Mirza" userId="e43d5b49-a0e9-4438-9ae5-53307fccccdd" providerId="ADAL" clId="{F647ACEE-B06D-47D5-B300-9B752C6C5570}" dt="2025-07-05T08:33:30.478" v="11" actId="47"/>
        <pc:sldMkLst>
          <pc:docMk/>
          <pc:sldMk cId="679035489" sldId="279"/>
        </pc:sldMkLst>
      </pc:sldChg>
      <pc:sldChg chg="add">
        <pc:chgData name="Sumarina Mirza" userId="e43d5b49-a0e9-4438-9ae5-53307fccccdd" providerId="ADAL" clId="{F647ACEE-B06D-47D5-B300-9B752C6C5570}" dt="2025-07-05T08:45:22.709" v="24"/>
        <pc:sldMkLst>
          <pc:docMk/>
          <pc:sldMk cId="136435567" sldId="280"/>
        </pc:sldMkLst>
      </pc:sldChg>
      <pc:sldChg chg="addSp delSp modSp mod">
        <pc:chgData name="Sumarina Mirza" userId="e43d5b49-a0e9-4438-9ae5-53307fccccdd" providerId="ADAL" clId="{F647ACEE-B06D-47D5-B300-9B752C6C5570}" dt="2025-07-05T08:38:39.255" v="23" actId="403"/>
        <pc:sldMkLst>
          <pc:docMk/>
          <pc:sldMk cId="3871281771" sldId="282"/>
        </pc:sldMkLst>
        <pc:spChg chg="add mod">
          <ac:chgData name="Sumarina Mirza" userId="e43d5b49-a0e9-4438-9ae5-53307fccccdd" providerId="ADAL" clId="{F647ACEE-B06D-47D5-B300-9B752C6C5570}" dt="2025-07-05T08:38:39.255" v="23" actId="403"/>
          <ac:spMkLst>
            <pc:docMk/>
            <pc:sldMk cId="3871281771" sldId="282"/>
            <ac:spMk id="2" creationId="{94FBA396-92C0-7E5A-5C8D-FEDB2F3DA990}"/>
          </ac:spMkLst>
        </pc:spChg>
        <pc:spChg chg="del">
          <ac:chgData name="Sumarina Mirza" userId="e43d5b49-a0e9-4438-9ae5-53307fccccdd" providerId="ADAL" clId="{F647ACEE-B06D-47D5-B300-9B752C6C5570}" dt="2025-07-05T08:38:28.008" v="19" actId="478"/>
          <ac:spMkLst>
            <pc:docMk/>
            <pc:sldMk cId="3871281771" sldId="282"/>
            <ac:spMk id="4" creationId="{1CCC36F0-6D97-AAC0-BFA8-727552601CF6}"/>
          </ac:spMkLst>
        </pc:spChg>
        <pc:spChg chg="del">
          <ac:chgData name="Sumarina Mirza" userId="e43d5b49-a0e9-4438-9ae5-53307fccccdd" providerId="ADAL" clId="{F647ACEE-B06D-47D5-B300-9B752C6C5570}" dt="2025-07-05T08:38:28.008" v="19" actId="478"/>
          <ac:spMkLst>
            <pc:docMk/>
            <pc:sldMk cId="3871281771" sldId="282"/>
            <ac:spMk id="5" creationId="{3C2884F6-4347-51BD-3C2B-BA0060F4C6DD}"/>
          </ac:spMkLst>
        </pc:spChg>
        <pc:spChg chg="del">
          <ac:chgData name="Sumarina Mirza" userId="e43d5b49-a0e9-4438-9ae5-53307fccccdd" providerId="ADAL" clId="{F647ACEE-B06D-47D5-B300-9B752C6C5570}" dt="2025-07-05T08:38:28.008" v="19" actId="478"/>
          <ac:spMkLst>
            <pc:docMk/>
            <pc:sldMk cId="3871281771" sldId="282"/>
            <ac:spMk id="6" creationId="{67261422-98A6-06B6-57B7-7DB8ED94DE11}"/>
          </ac:spMkLst>
        </pc:spChg>
        <pc:picChg chg="mod modCrop">
          <ac:chgData name="Sumarina Mirza" userId="e43d5b49-a0e9-4438-9ae5-53307fccccdd" providerId="ADAL" clId="{F647ACEE-B06D-47D5-B300-9B752C6C5570}" dt="2025-07-05T08:38:23.002" v="18" actId="732"/>
          <ac:picMkLst>
            <pc:docMk/>
            <pc:sldMk cId="3871281771" sldId="282"/>
            <ac:picMk id="3" creationId="{F925458D-0C5E-06DE-2E03-04273D9D8122}"/>
          </ac:picMkLst>
        </pc:picChg>
      </pc:sldChg>
      <pc:sldChg chg="del">
        <pc:chgData name="Sumarina Mirza" userId="e43d5b49-a0e9-4438-9ae5-53307fccccdd" providerId="ADAL" clId="{F647ACEE-B06D-47D5-B300-9B752C6C5570}" dt="2025-07-05T08:33:31.546" v="12" actId="47"/>
        <pc:sldMkLst>
          <pc:docMk/>
          <pc:sldMk cId="3245167478" sldId="284"/>
        </pc:sldMkLst>
      </pc:sldChg>
      <pc:sldChg chg="del">
        <pc:chgData name="Sumarina Mirza" userId="e43d5b49-a0e9-4438-9ae5-53307fccccdd" providerId="ADAL" clId="{F647ACEE-B06D-47D5-B300-9B752C6C5570}" dt="2025-07-05T08:33:33.906" v="13" actId="47"/>
        <pc:sldMkLst>
          <pc:docMk/>
          <pc:sldMk cId="1387600261" sldId="287"/>
        </pc:sldMkLst>
      </pc:sldChg>
      <pc:sldChg chg="del">
        <pc:chgData name="Sumarina Mirza" userId="e43d5b49-a0e9-4438-9ae5-53307fccccdd" providerId="ADAL" clId="{F647ACEE-B06D-47D5-B300-9B752C6C5570}" dt="2025-07-05T08:33:24.469" v="8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F647ACEE-B06D-47D5-B300-9B752C6C5570}" dt="2025-07-05T08:33:29.567" v="10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J7jky-0iwg&amp;t=23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picture-news.co.uk?subject=This%20week's%20news" TargetMode="External"/><Relationship Id="rId2" Type="http://schemas.openxmlformats.org/officeDocument/2006/relationships/hyperlink" Target="https://twitter.com/helppictur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hyperlink" Target="http://www.picture-news.co.uk/discu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cave&#10;&#10;AI-generated content may be incorrect.">
            <a:extLst>
              <a:ext uri="{FF2B5EF4-FFF2-40B4-BE49-F238E27FC236}">
                <a16:creationId xmlns:a16="http://schemas.microsoft.com/office/drawing/2014/main" id="{A04D6851-98E0-8CD5-6475-7D9AE9136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0CB7C0-01DB-EDAA-954D-EB5E2EF08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952" y="944247"/>
            <a:ext cx="3147546" cy="185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ic of a child's rights&#10;&#10;AI-generated content may be incorrect.">
            <a:extLst>
              <a:ext uri="{FF2B5EF4-FFF2-40B4-BE49-F238E27FC236}">
                <a16:creationId xmlns:a16="http://schemas.microsoft.com/office/drawing/2014/main" id="{B20D5B34-B9A5-2B65-3D64-5BFB74EF7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8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red and blue colors&#10;&#10;AI-generated content may be incorrect.">
            <a:extLst>
              <a:ext uri="{FF2B5EF4-FFF2-40B4-BE49-F238E27FC236}">
                <a16:creationId xmlns:a16="http://schemas.microsoft.com/office/drawing/2014/main" id="{17B23701-F673-502D-7917-0FD876FEA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3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aveman and text&#10;&#10;AI-generated content may be incorrect.">
            <a:extLst>
              <a:ext uri="{FF2B5EF4-FFF2-40B4-BE49-F238E27FC236}">
                <a16:creationId xmlns:a16="http://schemas.microsoft.com/office/drawing/2014/main" id="{F925458D-0C5E-06DE-2E03-04273D9D8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08"/>
          <a:stretch>
            <a:fillRect/>
          </a:stretch>
        </p:blipFill>
        <p:spPr>
          <a:xfrm>
            <a:off x="0" y="97"/>
            <a:ext cx="10691813" cy="48450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FBA396-92C0-7E5A-5C8D-FEDB2F3DA990}"/>
              </a:ext>
            </a:extLst>
          </p:cNvPr>
          <p:cNvSpPr txBox="1"/>
          <p:nvPr/>
        </p:nvSpPr>
        <p:spPr>
          <a:xfrm>
            <a:off x="688768" y="5501682"/>
            <a:ext cx="9001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ighlight>
                  <a:srgbClr val="FFFF00"/>
                </a:highlight>
                <a:hlinkClick r:id="rId3"/>
              </a:rPr>
              <a:t>https://www.youtube.com/watch?v=CJ7jky-0iwg&amp;t=23s</a:t>
            </a:r>
            <a:r>
              <a:rPr lang="en-GB" sz="2800" dirty="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696AA39C-4756-78A3-DE8E-0369EAC77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AI-generated content may be incorrect.">
            <a:extLst>
              <a:ext uri="{FF2B5EF4-FFF2-40B4-BE49-F238E27FC236}">
                <a16:creationId xmlns:a16="http://schemas.microsoft.com/office/drawing/2014/main" id="{57503F6F-78F3-E391-5408-52521519C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houses&#10;&#10;AI-generated content may be incorrect.">
            <a:extLst>
              <a:ext uri="{FF2B5EF4-FFF2-40B4-BE49-F238E27FC236}">
                <a16:creationId xmlns:a16="http://schemas.microsoft.com/office/drawing/2014/main" id="{68873713-66D5-5B0C-B926-CFDC65DF4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group of buildings&#10;&#10;AI-generated content may be incorrect.">
            <a:extLst>
              <a:ext uri="{FF2B5EF4-FFF2-40B4-BE49-F238E27FC236}">
                <a16:creationId xmlns:a16="http://schemas.microsoft.com/office/drawing/2014/main" id="{09200278-95CC-86E0-B5D1-0DF50D774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making stone age&#10;&#10;AI-generated content may be incorrect.">
            <a:extLst>
              <a:ext uri="{FF2B5EF4-FFF2-40B4-BE49-F238E27FC236}">
                <a16:creationId xmlns:a16="http://schemas.microsoft.com/office/drawing/2014/main" id="{9633D371-D853-98A6-74B6-219AD0F2B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a bear and a boat&#10;&#10;AI-generated content may be incorrect.">
            <a:extLst>
              <a:ext uri="{FF2B5EF4-FFF2-40B4-BE49-F238E27FC236}">
                <a16:creationId xmlns:a16="http://schemas.microsoft.com/office/drawing/2014/main" id="{CA38A779-8C1E-15CC-E073-47B659ED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5332D929-0934-89C3-4F27-0026A03485D1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8A948739-FE0B-4565-A1F3-51AAA3F54978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42A8B7FA-808E-8101-1938-5CB480DC2046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481AA9B8-A255-1D46-FEC0-F9268F874503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3F4D95A7-6E96-56B5-2EBB-E71F8609E11D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3BE7DA5B-D538-4D67-A08B-D2ABDE160B5E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-up of a magazine&#10;&#10;AI-generated content may be incorrect.">
            <a:extLst>
              <a:ext uri="{FF2B5EF4-FFF2-40B4-BE49-F238E27FC236}">
                <a16:creationId xmlns:a16="http://schemas.microsoft.com/office/drawing/2014/main" id="{FDA0BDB6-EDE3-32E3-D1D3-8FC171946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8" name="Rectangle 7">
            <a:hlinkClick r:id="rId2"/>
            <a:extLst>
              <a:ext uri="{FF2B5EF4-FFF2-40B4-BE49-F238E27FC236}">
                <a16:creationId xmlns:a16="http://schemas.microsoft.com/office/drawing/2014/main" id="{9535F76B-D62A-D484-D8C9-193806278519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D3909846-300B-CE96-BA19-C4F4F7120A08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4"/>
            <a:extLst>
              <a:ext uri="{FF2B5EF4-FFF2-40B4-BE49-F238E27FC236}">
                <a16:creationId xmlns:a16="http://schemas.microsoft.com/office/drawing/2014/main" id="{897729CA-0955-ADFF-C73E-D3C8C4B2B10B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2025-07-04 at 05 AM</Schedule_Date>
    <Delivery_Option xmlns="4aed504c-ebe7-463e-82c7-15fe6339b33a">Schedule Delivery</Delivery_Option>
    <Schedule_ID xmlns="4aed504c-ebe7-463e-82c7-15fe6339b33a">4035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910EE3E9-7133-4C63-86D2-266876CD79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17</Words>
  <Application>Microsoft Office PowerPoint</Application>
  <PresentationFormat>Custom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20</cp:revision>
  <dcterms:created xsi:type="dcterms:W3CDTF">2022-03-08T17:50:39Z</dcterms:created>
  <dcterms:modified xsi:type="dcterms:W3CDTF">2025-07-05T08:45:33Z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