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6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C5D07-FECD-2594-D04E-1C83221693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2ECD49-71B3-3881-FBAE-4BFB2F561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C9EB7-55E7-D046-04CD-3046D17D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728CE-D85E-AE74-1383-4E94C55BF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B49E-A8ED-E7ED-6C4E-346F02994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72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D61D3-0144-5AAC-8C83-9808E5D21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E4BA6-81AF-FC11-E8B4-E0A9721DE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7B8A7-A363-2706-7E1E-B8540565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30F97-AAD6-040E-3125-FF681DFA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4A8C1-1837-52D1-7B3D-12EBCE7E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368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18876-2AB6-7ADB-9706-CCF7CAEE5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3DBFC-F62B-8E5D-D870-4D8F5D795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A5994-3523-399C-095D-85AB643E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5CD01-D935-3E1A-015A-7FC1C3087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CCE5F-7E0B-6A62-3CCD-5466ADF91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05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8C3B6-04DB-77AE-0955-6148F697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72140-6081-6297-BB84-86E8CE0805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A0D4F-A380-FD8C-E8FD-687427281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DBB5F-6048-CC35-2F90-66AF72113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9C0C7-DCB5-6F5C-6BEC-18A2C7EA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FAC9C-E9AB-15FB-F8EF-2D44021F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02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8CF7C-F154-60A5-C0C1-9A0ECFBD1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3FDE8-2E3C-E9CB-A130-D27CBCF2B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ECB77-3B42-C546-AAD6-4D7157C13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D91720-4FE8-FAAE-5CAA-C2A770F041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C9471A-28BC-123C-E75F-927FA25EA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4BFD4-69B6-32CD-9890-541F97BE7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34076-8156-1658-F95F-7CDFAD79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59158-B1A5-F9EA-A8C3-277FF2BB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491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079EF-64B3-BFDB-7618-6E830B74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21A446-69E8-FB1A-BFE1-37CB2863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16235-5284-219C-BA8A-53BA959E9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0F9E2A-8E4C-1531-8073-CAF7DCCA1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55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08C25C-D33B-77C0-B38D-CB28679F6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73288-29CF-6CAE-2760-1C026216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D208D-C34A-FEC2-A4AF-2F50A5260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129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561D-1F30-9A10-B174-ECC0C36E5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FE9E4-0607-2D92-E5E1-8143E3B7F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3AD99-91A5-5D3D-31FA-D12211B95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FC061-709E-7BCB-B0D6-6694A927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78FAD-55D1-9673-9FEB-5EC7A380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1912C-9218-319D-80F0-E9809C138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73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C476-7E1B-C955-3AF8-46312639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39F5D4-38E7-B136-81FB-ADD7BA714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D4842-75DF-ED45-556C-E64F568E4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59FF95-DE17-63F1-7993-CEE987262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F8F90-5549-61FC-A843-3C9C6AF0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678E2-1F60-F1D7-5597-B96E51D0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838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32684-01E0-A6A0-0E4B-ABA367AF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F77ED-155C-BAE7-E115-A43C30E80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44BF2-FCEA-5C5A-A8C4-7D8731C07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FE192-1944-5FF6-CB89-EE72B6187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00074-35C4-FEB3-625F-726494A5B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61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A0EEF4-8201-FEB9-C14E-5CF54187BF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C9ADF9-AEC7-5531-E9C8-1A4C55E30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71CD7-552B-B0C7-36C8-838D6D50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0F90E-8362-65DC-811A-8C839448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197C4-4A1E-B47E-D43A-CCF9DBBAD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722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53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53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93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7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33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03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45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7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42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93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794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BC8880-E960-AD54-B0F1-491EF937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97B9B-1DF9-C3B0-B0A7-54B22AEC3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B4092-EC58-0394-1A14-0719D39D14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497C1B-A338-41E4-BBE6-AC3EB4ED084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3647D-5DAD-1D37-90CD-3E816451E4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29372-72E4-EBA2-9293-E93D40441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A0B191-A562-4D53-AF6A-FDED28561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300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052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67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07F81A-17E8-62E5-2F5D-10216F7EB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205" y="71120"/>
            <a:ext cx="5820355" cy="37185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98B91E-AEE0-B27E-140A-8D8F8CA6BDE2}"/>
              </a:ext>
            </a:extLst>
          </p:cNvPr>
          <p:cNvSpPr txBox="1"/>
          <p:nvPr/>
        </p:nvSpPr>
        <p:spPr>
          <a:xfrm>
            <a:off x="457202" y="4307840"/>
            <a:ext cx="11602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+mn-ea"/>
                <a:cs typeface="+mn-cs"/>
              </a:rPr>
              <a:t>Language is the key to communication and to understanding and appreciating our diverse world community.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5C1908-37BD-448C-22A5-7E7BB4C510B3}"/>
              </a:ext>
            </a:extLst>
          </p:cNvPr>
          <p:cNvSpPr txBox="1"/>
          <p:nvPr/>
        </p:nvSpPr>
        <p:spPr>
          <a:xfrm>
            <a:off x="497841" y="762000"/>
            <a:ext cx="5323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+mn-ea"/>
                <a:cs typeface="+mn-cs"/>
              </a:rPr>
              <a:t>Why are languages important?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2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treetscapeVTI">
  <a:themeElements>
    <a:clrScheme name="AnalogousFromLightSeedLeftStep">
      <a:dk1>
        <a:srgbClr val="000000"/>
      </a:dk1>
      <a:lt1>
        <a:srgbClr val="FFFFFF"/>
      </a:lt1>
      <a:dk2>
        <a:srgbClr val="3B213A"/>
      </a:dk2>
      <a:lt2>
        <a:srgbClr val="E3E2E8"/>
      </a:lt2>
      <a:accent1>
        <a:srgbClr val="93A94E"/>
      </a:accent1>
      <a:accent2>
        <a:srgbClr val="B6A03C"/>
      </a:accent2>
      <a:accent3>
        <a:srgbClr val="EA8946"/>
      </a:accent3>
      <a:accent4>
        <a:srgbClr val="EB4E4F"/>
      </a:accent4>
      <a:accent5>
        <a:srgbClr val="EE6EA5"/>
      </a:accent5>
      <a:accent6>
        <a:srgbClr val="EB4ED2"/>
      </a:accent6>
      <a:hlink>
        <a:srgbClr val="7A69AE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4EC48F5724944BADD1EA425168B2DC" ma:contentTypeVersion="17" ma:contentTypeDescription="Create a new document." ma:contentTypeScope="" ma:versionID="18ee8bd2eb53e2c920d3b5b26ca237c4">
  <xsd:schema xmlns:xsd="http://www.w3.org/2001/XMLSchema" xmlns:xs="http://www.w3.org/2001/XMLSchema" xmlns:p="http://schemas.microsoft.com/office/2006/metadata/properties" xmlns:ns2="a723de7f-1c4c-49a9-84c4-8c8c35fe2aad" xmlns:ns3="6078db24-1b29-41ce-a477-e13a71536bbf" targetNamespace="http://schemas.microsoft.com/office/2006/metadata/properties" ma:root="true" ma:fieldsID="c2a66c1ca590494de6b39ee057ed6f9e" ns2:_="" ns3:_="">
    <xsd:import namespace="a723de7f-1c4c-49a9-84c4-8c8c35fe2aad"/>
    <xsd:import namespace="6078db24-1b29-41ce-a477-e13a71536b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dat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3de7f-1c4c-49a9-84c4-8c8c35fe2a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ecb0ed7-93f7-40ac-a746-3a633f9c52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date" ma:index="21" nillable="true" ma:displayName="date" ma:description="date" ma:format="DateOnly" ma:internalName="date">
      <xsd:simpleType>
        <xsd:restriction base="dms:DateTim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78db24-1b29-41ce-a477-e13a71536bb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af71b3-114f-47c0-a878-3e992114b55c}" ma:internalName="TaxCatchAll" ma:showField="CatchAllData" ma:web="6078db24-1b29-41ce-a477-e13a71536b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23de7f-1c4c-49a9-84c4-8c8c35fe2aad">
      <Terms xmlns="http://schemas.microsoft.com/office/infopath/2007/PartnerControls"/>
    </lcf76f155ced4ddcb4097134ff3c332f>
    <date xmlns="a723de7f-1c4c-49a9-84c4-8c8c35fe2aad" xsi:nil="true"/>
    <TaxCatchAll xmlns="6078db24-1b29-41ce-a477-e13a71536bb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3E9C37-BB36-48C7-94F7-68B32D50A2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23de7f-1c4c-49a9-84c4-8c8c35fe2aad"/>
    <ds:schemaRef ds:uri="6078db24-1b29-41ce-a477-e13a71536b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D7B377-51B9-48C4-8835-2BD837F9DD06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elements/1.1/"/>
    <ds:schemaRef ds:uri="6078db24-1b29-41ce-a477-e13a71536bbf"/>
    <ds:schemaRef ds:uri="a723de7f-1c4c-49a9-84c4-8c8c35fe2aa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F998C35-C6D0-4F2E-94D3-547002BE49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21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Consolas</vt:lpstr>
      <vt:lpstr>Franklin Gothic Heavy</vt:lpstr>
      <vt:lpstr>Office Theme</vt:lpstr>
      <vt:lpstr>StreetscapeVTI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Manpreet Rehal</dc:creator>
  <cp:lastModifiedBy>Harlod Majawa</cp:lastModifiedBy>
  <cp:revision>1</cp:revision>
  <dcterms:created xsi:type="dcterms:W3CDTF">2025-10-16T13:00:35Z</dcterms:created>
  <dcterms:modified xsi:type="dcterms:W3CDTF">2025-10-16T15:18:06Z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c32323-9d43-4a55-a5ab-d83ec7acf88f_Enabled">
    <vt:lpwstr>true</vt:lpwstr>
  </property>
  <property fmtid="{D5CDD505-2E9C-101B-9397-08002B2CF9AE}" pid="3" name="MSIP_Label_ccc32323-9d43-4a55-a5ab-d83ec7acf88f_SetDate">
    <vt:lpwstr>2025-10-16T13:01:19Z</vt:lpwstr>
  </property>
  <property fmtid="{D5CDD505-2E9C-101B-9397-08002B2CF9AE}" pid="4" name="MSIP_Label_ccc32323-9d43-4a55-a5ab-d83ec7acf88f_Method">
    <vt:lpwstr>Standard</vt:lpwstr>
  </property>
  <property fmtid="{D5CDD505-2E9C-101B-9397-08002B2CF9AE}" pid="5" name="MSIP_Label_ccc32323-9d43-4a55-a5ab-d83ec7acf88f_Name">
    <vt:lpwstr>General</vt:lpwstr>
  </property>
  <property fmtid="{D5CDD505-2E9C-101B-9397-08002B2CF9AE}" pid="6" name="MSIP_Label_ccc32323-9d43-4a55-a5ab-d83ec7acf88f_SiteId">
    <vt:lpwstr>015d0175-e649-4f46-92f6-da84eecd3c60</vt:lpwstr>
  </property>
  <property fmtid="{D5CDD505-2E9C-101B-9397-08002B2CF9AE}" pid="7" name="MSIP_Label_ccc32323-9d43-4a55-a5ab-d83ec7acf88f_ActionId">
    <vt:lpwstr>0e2656be-d80f-41f3-b06c-423035b0558d</vt:lpwstr>
  </property>
  <property fmtid="{D5CDD505-2E9C-101B-9397-08002B2CF9AE}" pid="8" name="MSIP_Label_ccc32323-9d43-4a55-a5ab-d83ec7acf88f_ContentBits">
    <vt:lpwstr>0</vt:lpwstr>
  </property>
  <property fmtid="{D5CDD505-2E9C-101B-9397-08002B2CF9AE}" pid="9" name="MSIP_Label_ccc32323-9d43-4a55-a5ab-d83ec7acf88f_Tag">
    <vt:lpwstr>10, 3, 0, 1</vt:lpwstr>
  </property>
  <property fmtid="{D5CDD505-2E9C-101B-9397-08002B2CF9AE}" pid="10" name="ContentTypeId">
    <vt:lpwstr>0x010100F14EC48F5724944BADD1EA425168B2DC</vt:lpwstr>
  </property>
  <property fmtid="{D5CDD505-2E9C-101B-9397-08002B2CF9AE}" pid="11" name="MediaServiceImageTags">
    <vt:lpwstr/>
  </property>
</Properties>
</file>