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1" r:id="rId6"/>
    <p:sldId id="263" r:id="rId7"/>
    <p:sldId id="281" r:id="rId8"/>
    <p:sldId id="280" r:id="rId9"/>
    <p:sldId id="279" r:id="rId10"/>
    <p:sldId id="277" r:id="rId11"/>
    <p:sldId id="276" r:id="rId12"/>
    <p:sldId id="264" r:id="rId1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56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DF4B1A70-E33C-4F3B-8B09-DFC33D46B607}"/>
    <pc:docChg chg="mod addSld delSld modSld sldOrd">
      <pc:chgData name="Sumarina Mirza" userId="e43d5b49-a0e9-4438-9ae5-53307fccccdd" providerId="ADAL" clId="{DF4B1A70-E33C-4F3B-8B09-DFC33D46B607}" dt="2025-11-17T21:22:23.340" v="10" actId="732"/>
      <pc:docMkLst>
        <pc:docMk/>
      </pc:docMkLst>
      <pc:sldChg chg="modSp mod">
        <pc:chgData name="Sumarina Mirza" userId="e43d5b49-a0e9-4438-9ae5-53307fccccdd" providerId="ADAL" clId="{DF4B1A70-E33C-4F3B-8B09-DFC33D46B607}" dt="2025-11-17T21:22:23.340" v="10" actId="732"/>
        <pc:sldMkLst>
          <pc:docMk/>
          <pc:sldMk cId="2534504061" sldId="256"/>
        </pc:sldMkLst>
        <pc:picChg chg="mod modCrop">
          <ac:chgData name="Sumarina Mirza" userId="e43d5b49-a0e9-4438-9ae5-53307fccccdd" providerId="ADAL" clId="{DF4B1A70-E33C-4F3B-8B09-DFC33D46B607}" dt="2025-11-17T21:22:23.340" v="10" actId="732"/>
          <ac:picMkLst>
            <pc:docMk/>
            <pc:sldMk cId="2534504061" sldId="256"/>
            <ac:picMk id="3" creationId="{7688C41A-E128-1C46-72F1-F5533EF9137B}"/>
          </ac:picMkLst>
        </pc:picChg>
      </pc:sldChg>
      <pc:sldChg chg="add ord">
        <pc:chgData name="Sumarina Mirza" userId="e43d5b49-a0e9-4438-9ae5-53307fccccdd" providerId="ADAL" clId="{DF4B1A70-E33C-4F3B-8B09-DFC33D46B607}" dt="2025-11-01T10:50:07.302" v="6"/>
        <pc:sldMkLst>
          <pc:docMk/>
          <pc:sldMk cId="1513635514" sldId="261"/>
        </pc:sldMkLst>
      </pc:sldChg>
      <pc:sldChg chg="add">
        <pc:chgData name="Sumarina Mirza" userId="e43d5b49-a0e9-4438-9ae5-53307fccccdd" providerId="ADAL" clId="{DF4B1A70-E33C-4F3B-8B09-DFC33D46B607}" dt="2025-11-01T10:50:04.147" v="4"/>
        <pc:sldMkLst>
          <pc:docMk/>
          <pc:sldMk cId="1801724120" sldId="263"/>
        </pc:sldMkLst>
      </pc:sldChg>
    </pc:docChg>
  </pc:docChgLst>
  <pc:docChgLst>
    <pc:chgData name="Sumarina Mirza" userId="e43d5b49-a0e9-4438-9ae5-53307fccccdd" providerId="ADAL" clId="{35C0AC5E-C521-42B1-88AA-727353D8D43F}"/>
    <pc:docChg chg="delSld modSld">
      <pc:chgData name="Sumarina Mirza" userId="e43d5b49-a0e9-4438-9ae5-53307fccccdd" providerId="ADAL" clId="{35C0AC5E-C521-42B1-88AA-727353D8D43F}" dt="2025-11-17T12:39:11.396" v="2" actId="47"/>
      <pc:docMkLst>
        <pc:docMk/>
      </pc:docMkLst>
      <pc:sldChg chg="addSp modSp mod">
        <pc:chgData name="Sumarina Mirza" userId="e43d5b49-a0e9-4438-9ae5-53307fccccdd" providerId="ADAL" clId="{35C0AC5E-C521-42B1-88AA-727353D8D43F}" dt="2025-11-17T12:39:09.492" v="1" actId="1076"/>
        <pc:sldMkLst>
          <pc:docMk/>
          <pc:sldMk cId="2534504061" sldId="256"/>
        </pc:sldMkLst>
        <pc:picChg chg="add mod">
          <ac:chgData name="Sumarina Mirza" userId="e43d5b49-a0e9-4438-9ae5-53307fccccdd" providerId="ADAL" clId="{35C0AC5E-C521-42B1-88AA-727353D8D43F}" dt="2025-11-17T12:39:09.492" v="1" actId="1076"/>
          <ac:picMkLst>
            <pc:docMk/>
            <pc:sldMk cId="2534504061" sldId="256"/>
            <ac:picMk id="4" creationId="{AE367923-171C-34EA-B0BE-A6FADE4B5B4C}"/>
          </ac:picMkLst>
        </pc:picChg>
      </pc:sldChg>
      <pc:sldChg chg="del">
        <pc:chgData name="Sumarina Mirza" userId="e43d5b49-a0e9-4438-9ae5-53307fccccdd" providerId="ADAL" clId="{35C0AC5E-C521-42B1-88AA-727353D8D43F}" dt="2025-11-17T12:39:11.396" v="2" actId="47"/>
        <pc:sldMkLst>
          <pc:docMk/>
          <pc:sldMk cId="1190434473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podium&#10;&#10;AI-generated content may be incorrect.">
            <a:extLst>
              <a:ext uri="{FF2B5EF4-FFF2-40B4-BE49-F238E27FC236}">
                <a16:creationId xmlns:a16="http://schemas.microsoft.com/office/drawing/2014/main" id="{7688C41A-E128-1C46-72F1-F5533EF91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18"/>
          <a:stretch>
            <a:fillRect/>
          </a:stretch>
        </p:blipFill>
        <p:spPr>
          <a:xfrm>
            <a:off x="0" y="96"/>
            <a:ext cx="10691813" cy="66736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367923-171C-34EA-B0BE-A6FADE4B5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302" y="1361803"/>
            <a:ext cx="4124901" cy="96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ic of a child's rights&#10;&#10;AI-generated content may be incorrect.">
            <a:extLst>
              <a:ext uri="{FF2B5EF4-FFF2-40B4-BE49-F238E27FC236}">
                <a16:creationId xmlns:a16="http://schemas.microsoft.com/office/drawing/2014/main" id="{4317605F-3B23-A04A-B187-537473812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35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g with red and blue colors&#10;&#10;AI-generated content may be incorrect.">
            <a:extLst>
              <a:ext uri="{FF2B5EF4-FFF2-40B4-BE49-F238E27FC236}">
                <a16:creationId xmlns:a16="http://schemas.microsoft.com/office/drawing/2014/main" id="{30864086-9FD8-C98B-DD1A-50C275731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24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story&#10;&#10;AI-generated content may be incorrect.">
            <a:extLst>
              <a:ext uri="{FF2B5EF4-FFF2-40B4-BE49-F238E27FC236}">
                <a16:creationId xmlns:a16="http://schemas.microsoft.com/office/drawing/2014/main" id="{40D271B1-18D2-938B-C1BC-FCB031044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CCBF2E04-B985-AF6E-7211-DBFBBE8CB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teddy bears with different expressions&#10;&#10;AI-generated content may be incorrect.">
            <a:extLst>
              <a:ext uri="{FF2B5EF4-FFF2-40B4-BE49-F238E27FC236}">
                <a16:creationId xmlns:a16="http://schemas.microsoft.com/office/drawing/2014/main" id="{3A6C1143-3620-14F3-CBCC-B54210FC0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hildren playing in a classroom&#10;&#10;AI-generated content may be incorrect.">
            <a:extLst>
              <a:ext uri="{FF2B5EF4-FFF2-40B4-BE49-F238E27FC236}">
                <a16:creationId xmlns:a16="http://schemas.microsoft.com/office/drawing/2014/main" id="{66BE108B-53D9-A075-2FF2-110BFE117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nk white rectangular frame with cartoon characters&#10;&#10;AI-generated content may be incorrect.">
            <a:extLst>
              <a:ext uri="{FF2B5EF4-FFF2-40B4-BE49-F238E27FC236}">
                <a16:creationId xmlns:a16="http://schemas.microsoft.com/office/drawing/2014/main" id="{8D648BBF-7644-CFAD-F884-4FAAEF527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60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with numbers and objects&#10;&#10;AI-generated content may be incorrect.">
            <a:extLst>
              <a:ext uri="{FF2B5EF4-FFF2-40B4-BE49-F238E27FC236}">
                <a16:creationId xmlns:a16="http://schemas.microsoft.com/office/drawing/2014/main" id="{436AD024-5FDF-7C49-F633-41E4C4BFA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a6257a10d298565e6f6ffd67925b6f0f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23f2e8855765bc6cea7e09a95f6e30a1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2025-10-10 at 05 AM</Schedule_Date>
    <Delivery_Option xmlns="4aed504c-ebe7-463e-82c7-15fe6339b33a">Schedule Delivery</Delivery_Option>
    <Schedule_ID xmlns="4aed504c-ebe7-463e-82c7-15fe6339b33a">4301</Schedule_ID>
    <Delivery_Purpose xmlns="4aed504c-ebe7-463e-82c7-15fe6339b33a">Broadcast Email</Delivery_Purpose>
  </documentManagement>
</p:properties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461B4C-A79A-4D8B-BC38-F307453A8B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047A20-002D-4AB8-ABB3-0B21AF86A9E8}">
  <ds:schemaRefs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terms/"/>
    <ds:schemaRef ds:uri="44790e13-f532-45ba-883a-ea4e13c1e09a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2bba036e-3261-42ff-ac2c-3ab430ee1e45"/>
    <ds:schemaRef ds:uri="454ff3c7-bf6c-4573-850b-dc1564d2356c"/>
    <ds:schemaRef ds:uri="4aed504c-ebe7-463e-82c7-15fe6339b33a"/>
  </ds:schemaRefs>
</ds:datastoreItem>
</file>

<file path=docMetadata/LabelInfo.xml><?xml version="1.0" encoding="utf-8"?>
<clbl:labelList xmlns:clbl="http://schemas.microsoft.com/office/2020/mipLabelMetadata">
  <clbl:label id="{1db638e6-f7fa-4199-ba19-f8fe93ec52b3}" enabled="0" method="" siteId="{1db638e6-f7fa-4199-ba19-f8fe93ec52b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10</cp:revision>
  <dcterms:created xsi:type="dcterms:W3CDTF">2022-03-08T17:50:39Z</dcterms:created>
  <dcterms:modified xsi:type="dcterms:W3CDTF">2025-11-17T21:22:32Z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2025-11-01T10:49:56Z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ff2ad137-4ba2-40cb-b06d-dc72e29ebcbe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