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4" r:id="rId6"/>
    <p:sldId id="267" r:id="rId7"/>
    <p:sldId id="282" r:id="rId8"/>
    <p:sldId id="262" r:id="rId9"/>
    <p:sldId id="260" r:id="rId10"/>
    <p:sldId id="259" r:id="rId11"/>
    <p:sldId id="258" r:id="rId12"/>
    <p:sldId id="266" r:id="rId13"/>
    <p:sldId id="286" r:id="rId14"/>
    <p:sldId id="287" r:id="rId1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undo redo custSel mod addSld delSld modSld sldOrd">
      <pc:chgData name="Sumarina Mirza" userId="e43d5b49-a0e9-4438-9ae5-53307fccccdd" providerId="ADAL" clId="{DF4B1A70-E33C-4F3B-8B09-DFC33D46B607}" dt="2025-11-17T21:22:14.560" v="134" actId="732"/>
      <pc:docMkLst>
        <pc:docMk/>
      </pc:docMkLst>
      <pc:sldChg chg="addSp modSp mod">
        <pc:chgData name="Sumarina Mirza" userId="e43d5b49-a0e9-4438-9ae5-53307fccccdd" providerId="ADAL" clId="{DF4B1A70-E33C-4F3B-8B09-DFC33D46B607}" dt="2025-11-17T21:22:14.560" v="134" actId="732"/>
        <pc:sldMkLst>
          <pc:docMk/>
          <pc:sldMk cId="2534504061" sldId="256"/>
        </pc:sldMkLst>
        <pc:picChg chg="mod modCrop">
          <ac:chgData name="Sumarina Mirza" userId="e43d5b49-a0e9-4438-9ae5-53307fccccdd" providerId="ADAL" clId="{DF4B1A70-E33C-4F3B-8B09-DFC33D46B607}" dt="2025-11-17T21:22:14.560" v="134" actId="732"/>
          <ac:picMkLst>
            <pc:docMk/>
            <pc:sldMk cId="2534504061" sldId="256"/>
            <ac:picMk id="3" creationId="{6DE32D4C-363B-40FB-CF21-4E043B4B446D}"/>
          </ac:picMkLst>
        </pc:picChg>
        <pc:picChg chg="add mod">
          <ac:chgData name="Sumarina Mirza" userId="e43d5b49-a0e9-4438-9ae5-53307fccccdd" providerId="ADAL" clId="{DF4B1A70-E33C-4F3B-8B09-DFC33D46B607}" dt="2025-11-07T19:53:26.104" v="106" actId="14100"/>
          <ac:picMkLst>
            <pc:docMk/>
            <pc:sldMk cId="2534504061" sldId="256"/>
            <ac:picMk id="4" creationId="{04BC3FFA-B9BF-9CFE-3405-0EC720F75D33}"/>
          </ac:picMkLst>
        </pc:picChg>
      </pc:sldChg>
      <pc:sldChg chg="add">
        <pc:chgData name="Sumarina Mirza" userId="e43d5b49-a0e9-4438-9ae5-53307fccccdd" providerId="ADAL" clId="{DF4B1A70-E33C-4F3B-8B09-DFC33D46B607}" dt="2025-11-01T10:49:08.650" v="6"/>
        <pc:sldMkLst>
          <pc:docMk/>
          <pc:sldMk cId="3938074464" sldId="267"/>
        </pc:sldMkLst>
      </pc:sldChg>
      <pc:sldChg chg="add ord">
        <pc:chgData name="Sumarina Mirza" userId="e43d5b49-a0e9-4438-9ae5-53307fccccdd" providerId="ADAL" clId="{DF4B1A70-E33C-4F3B-8B09-DFC33D46B607}" dt="2025-11-01T10:49:12.729" v="8"/>
        <pc:sldMkLst>
          <pc:docMk/>
          <pc:sldMk cId="3842714247" sldId="274"/>
        </pc:sldMkLst>
      </pc:sldChg>
      <pc:sldChg chg="addSp delSp modSp mod">
        <pc:chgData name="Sumarina Mirza" userId="e43d5b49-a0e9-4438-9ae5-53307fccccdd" providerId="ADAL" clId="{DF4B1A70-E33C-4F3B-8B09-DFC33D46B607}" dt="2025-11-07T19:59:47.299" v="133" actId="1076"/>
        <pc:sldMkLst>
          <pc:docMk/>
          <pc:sldMk cId="3871281771" sldId="282"/>
        </pc:sldMkLst>
        <pc:spChg chg="add mod">
          <ac:chgData name="Sumarina Mirza" userId="e43d5b49-a0e9-4438-9ae5-53307fccccdd" providerId="ADAL" clId="{DF4B1A70-E33C-4F3B-8B09-DFC33D46B607}" dt="2025-11-07T19:59:47.299" v="133" actId="1076"/>
          <ac:spMkLst>
            <pc:docMk/>
            <pc:sldMk cId="3871281771" sldId="282"/>
            <ac:spMk id="7" creationId="{E822D1BC-1FA4-443C-67CA-ED9463B5F190}"/>
          </ac:spMkLst>
        </pc:spChg>
        <pc:picChg chg="mod modCrop">
          <ac:chgData name="Sumarina Mirza" userId="e43d5b49-a0e9-4438-9ae5-53307fccccdd" providerId="ADAL" clId="{DF4B1A70-E33C-4F3B-8B09-DFC33D46B607}" dt="2025-11-07T19:58:39.689" v="124" actId="732"/>
          <ac:picMkLst>
            <pc:docMk/>
            <pc:sldMk cId="3871281771" sldId="282"/>
            <ac:picMk id="3" creationId="{55F9D91B-B541-E483-65A6-97FFDF8B74D7}"/>
          </ac:picMkLst>
        </pc:picChg>
        <pc:picChg chg="add mod">
          <ac:chgData name="Sumarina Mirza" userId="e43d5b49-a0e9-4438-9ae5-53307fccccdd" providerId="ADAL" clId="{DF4B1A70-E33C-4F3B-8B09-DFC33D46B607}" dt="2025-11-07T19:58:55.473" v="129" actId="1076"/>
          <ac:picMkLst>
            <pc:docMk/>
            <pc:sldMk cId="3871281771" sldId="282"/>
            <ac:picMk id="9" creationId="{BBECB51F-C561-77D3-469C-7789DDCE27FC}"/>
          </ac:picMkLst>
        </pc:picChg>
      </pc:sldChg>
      <pc:sldChg chg="addSp modSp add del mod">
        <pc:chgData name="Sumarina Mirza" userId="e43d5b49-a0e9-4438-9ae5-53307fccccdd" providerId="ADAL" clId="{DF4B1A70-E33C-4F3B-8B09-DFC33D46B607}" dt="2025-11-07T19:49:16.698" v="101" actId="14100"/>
        <pc:sldMkLst>
          <pc:docMk/>
          <pc:sldMk cId="1307053247" sldId="286"/>
        </pc:sldMkLst>
        <pc:spChg chg="add mod">
          <ac:chgData name="Sumarina Mirza" userId="e43d5b49-a0e9-4438-9ae5-53307fccccdd" providerId="ADAL" clId="{DF4B1A70-E33C-4F3B-8B09-DFC33D46B607}" dt="2025-11-07T19:49:16.698" v="101" actId="14100"/>
          <ac:spMkLst>
            <pc:docMk/>
            <pc:sldMk cId="1307053247" sldId="286"/>
            <ac:spMk id="2" creationId="{3FC819D8-1A76-B053-5F41-7594079E708D}"/>
          </ac:spMkLst>
        </pc:spChg>
        <pc:picChg chg="mod">
          <ac:chgData name="Sumarina Mirza" userId="e43d5b49-a0e9-4438-9ae5-53307fccccdd" providerId="ADAL" clId="{DF4B1A70-E33C-4F3B-8B09-DFC33D46B607}" dt="2025-11-07T19:48:23.744" v="15" actId="1076"/>
          <ac:picMkLst>
            <pc:docMk/>
            <pc:sldMk cId="1307053247" sldId="286"/>
            <ac:picMk id="3" creationId="{AD2FB1C3-83EE-0A15-0553-A586E9605D72}"/>
          </ac:picMkLst>
        </pc:picChg>
      </pc:sldChg>
      <pc:sldChg chg="addSp modSp mod">
        <pc:chgData name="Sumarina Mirza" userId="e43d5b49-a0e9-4438-9ae5-53307fccccdd" providerId="ADAL" clId="{DF4B1A70-E33C-4F3B-8B09-DFC33D46B607}" dt="2025-11-07T19:49:26.219" v="103" actId="1076"/>
        <pc:sldMkLst>
          <pc:docMk/>
          <pc:sldMk cId="1387600261" sldId="287"/>
        </pc:sldMkLst>
        <pc:spChg chg="add mod">
          <ac:chgData name="Sumarina Mirza" userId="e43d5b49-a0e9-4438-9ae5-53307fccccdd" providerId="ADAL" clId="{DF4B1A70-E33C-4F3B-8B09-DFC33D46B607}" dt="2025-11-07T19:49:21.196" v="102"/>
          <ac:spMkLst>
            <pc:docMk/>
            <pc:sldMk cId="1387600261" sldId="287"/>
            <ac:spMk id="2" creationId="{BAA3405D-A9DE-609B-E417-B28126BAFA71}"/>
          </ac:spMkLst>
        </pc:spChg>
        <pc:picChg chg="mod">
          <ac:chgData name="Sumarina Mirza" userId="e43d5b49-a0e9-4438-9ae5-53307fccccdd" providerId="ADAL" clId="{DF4B1A70-E33C-4F3B-8B09-DFC33D46B607}" dt="2025-11-07T19:49:26.219" v="103" actId="1076"/>
          <ac:picMkLst>
            <pc:docMk/>
            <pc:sldMk cId="1387600261" sldId="287"/>
            <ac:picMk id="3" creationId="{724BAB9A-60FF-2984-4EEA-95D2A1D6E62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toad811t88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podium&#10;&#10;AI-generated content may be incorrect.">
            <a:extLst>
              <a:ext uri="{FF2B5EF4-FFF2-40B4-BE49-F238E27FC236}">
                <a16:creationId xmlns:a16="http://schemas.microsoft.com/office/drawing/2014/main" id="{6DE32D4C-363B-40FB-CF21-4E043B4B4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76"/>
          <a:stretch>
            <a:fillRect/>
          </a:stretch>
        </p:blipFill>
        <p:spPr>
          <a:xfrm>
            <a:off x="0" y="96"/>
            <a:ext cx="10691813" cy="67146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BC3FFA-B9BF-9CFE-3405-0EC720F75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697" y="1446295"/>
            <a:ext cx="5820116" cy="155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ic of a child's rights&#10;&#10;AI-generated content may be incorrect.">
            <a:extLst>
              <a:ext uri="{FF2B5EF4-FFF2-40B4-BE49-F238E27FC236}">
                <a16:creationId xmlns:a16="http://schemas.microsoft.com/office/drawing/2014/main" id="{A199F8C2-7174-E681-EADF-3ADB65AC3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14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text and words&#10;&#10;AI-generated content may be incorrect.">
            <a:extLst>
              <a:ext uri="{FF2B5EF4-FFF2-40B4-BE49-F238E27FC236}">
                <a16:creationId xmlns:a16="http://schemas.microsoft.com/office/drawing/2014/main" id="{DB53BAE7-9BFF-234C-F2B8-C307E80C6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74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globe&#10;&#10;AI-generated content may be incorrect.">
            <a:extLst>
              <a:ext uri="{FF2B5EF4-FFF2-40B4-BE49-F238E27FC236}">
                <a16:creationId xmlns:a16="http://schemas.microsoft.com/office/drawing/2014/main" id="{55F9D91B-B541-E483-65A6-97FFDF8B7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46"/>
          <a:stretch>
            <a:fillRect/>
          </a:stretch>
        </p:blipFill>
        <p:spPr>
          <a:xfrm>
            <a:off x="0" y="97"/>
            <a:ext cx="10691813" cy="4940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22D1BC-1FA4-443C-67CA-ED9463B5F190}"/>
              </a:ext>
            </a:extLst>
          </p:cNvPr>
          <p:cNvSpPr txBox="1"/>
          <p:nvPr/>
        </p:nvSpPr>
        <p:spPr>
          <a:xfrm>
            <a:off x="2538938" y="5642929"/>
            <a:ext cx="7150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highlight>
                  <a:srgbClr val="FFFF00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the United Nations? | United Nations</a:t>
            </a:r>
            <a:endParaRPr lang="en-GB" sz="28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ECB51F-C561-77D3-469C-7789DDCE2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677" y="4940491"/>
            <a:ext cx="5262569" cy="54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B5EE4CB1-AEFB-57D1-8196-90BCA9A8F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oster&#10;&#10;AI-generated content may be incorrect.">
            <a:extLst>
              <a:ext uri="{FF2B5EF4-FFF2-40B4-BE49-F238E27FC236}">
                <a16:creationId xmlns:a16="http://schemas.microsoft.com/office/drawing/2014/main" id="{993EF2B4-ECF0-93DE-C21D-45C50FA99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oster&#10;&#10;AI-generated content may be incorrect.">
            <a:extLst>
              <a:ext uri="{FF2B5EF4-FFF2-40B4-BE49-F238E27FC236}">
                <a16:creationId xmlns:a16="http://schemas.microsoft.com/office/drawing/2014/main" id="{72C8868B-C5BF-CDC9-864D-D530B6942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united nations organization&#10;&#10;AI-generated content may be incorrect.">
            <a:extLst>
              <a:ext uri="{FF2B5EF4-FFF2-40B4-BE49-F238E27FC236}">
                <a16:creationId xmlns:a16="http://schemas.microsoft.com/office/drawing/2014/main" id="{BF248518-0BDD-7C15-20DD-BADCFACD4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lobe with a bird and text&#10;&#10;AI-generated content may be incorrect.">
            <a:extLst>
              <a:ext uri="{FF2B5EF4-FFF2-40B4-BE49-F238E27FC236}">
                <a16:creationId xmlns:a16="http://schemas.microsoft.com/office/drawing/2014/main" id="{BE51E07A-5335-487A-4859-4FCAF2C12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ewspaper with text and images of a boat and rugby ball&#10;&#10;AI-generated content may be incorrect.">
            <a:extLst>
              <a:ext uri="{FF2B5EF4-FFF2-40B4-BE49-F238E27FC236}">
                <a16:creationId xmlns:a16="http://schemas.microsoft.com/office/drawing/2014/main" id="{AD2FB1C3-83EE-0A15-0553-A586E9605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3052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1FD03B9C-038D-9BFC-5E4D-589CD0161E2E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A3ABD1A8-8566-F9A3-29FA-3FA697D55F8B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ACCE9B14-6DB7-2AE0-5BDA-22BBE2BF3306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C819D8-1A76-B053-5F41-7594079E708D}"/>
              </a:ext>
            </a:extLst>
          </p:cNvPr>
          <p:cNvSpPr txBox="1"/>
          <p:nvPr/>
        </p:nvSpPr>
        <p:spPr>
          <a:xfrm>
            <a:off x="1542198" y="72997"/>
            <a:ext cx="7656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Wk</a:t>
            </a:r>
            <a:r>
              <a:rPr 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 beg. 24.11.25</a:t>
            </a:r>
            <a:r>
              <a:rPr lang="en-US" sz="2000" b="1" dirty="0">
                <a:solidFill>
                  <a:srgbClr val="FF0000"/>
                </a:solidFill>
                <a:latin typeface="Letter-join No-Lead 8" panose="02000503000000020003" pitchFamily="50" charset="0"/>
              </a:rPr>
              <a:t>    </a:t>
            </a:r>
            <a:r>
              <a:rPr 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Article 42-everyone must know children’s rights</a:t>
            </a:r>
            <a:endParaRPr lang="en-GB" sz="2000" b="1" dirty="0">
              <a:solidFill>
                <a:srgbClr val="FF0000"/>
              </a:solidFill>
              <a:highlight>
                <a:srgbClr val="FFFF00"/>
              </a:highlight>
              <a:latin typeface="Letter-join No-Lead 8" panose="02000503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ewspaper with text and images&#10;&#10;AI-generated content may be incorrect.">
            <a:extLst>
              <a:ext uri="{FF2B5EF4-FFF2-40B4-BE49-F238E27FC236}">
                <a16:creationId xmlns:a16="http://schemas.microsoft.com/office/drawing/2014/main" id="{724BAB9A-60FF-2984-4EEA-95D2A1D6E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3052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35022A52-0E17-491F-F239-102B09661FE3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1D3949EC-FB1B-AB8B-D142-95A054217B1E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CF9F2208-5B95-F8F2-2B8E-677D62A16147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A3405D-A9DE-609B-E417-B28126BAFA71}"/>
              </a:ext>
            </a:extLst>
          </p:cNvPr>
          <p:cNvSpPr txBox="1"/>
          <p:nvPr/>
        </p:nvSpPr>
        <p:spPr>
          <a:xfrm>
            <a:off x="1542198" y="72997"/>
            <a:ext cx="7656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Wk</a:t>
            </a:r>
            <a:r>
              <a:rPr 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 beg. 24.11.25</a:t>
            </a:r>
            <a:r>
              <a:rPr lang="en-US" sz="2000" b="1" dirty="0">
                <a:solidFill>
                  <a:srgbClr val="FF0000"/>
                </a:solidFill>
                <a:latin typeface="Letter-join No-Lead 8" panose="02000503000000020003" pitchFamily="50" charset="0"/>
              </a:rPr>
              <a:t>    </a:t>
            </a:r>
            <a:r>
              <a:rPr 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Article 42-everyone must know children’s rights</a:t>
            </a:r>
            <a:endParaRPr lang="en-GB" sz="2000" b="1" dirty="0">
              <a:solidFill>
                <a:srgbClr val="FF0000"/>
              </a:solidFill>
              <a:highlight>
                <a:srgbClr val="FFFF00"/>
              </a:highlight>
              <a:latin typeface="Letter-join No-Lead 8" panose="02000503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2025-10-10 at 05 AM</Schedule_Date>
    <Delivery_Option xmlns="4aed504c-ebe7-463e-82c7-15fe6339b33a">Schedule Delivery</Delivery_Option>
    <Schedule_ID xmlns="4aed504c-ebe7-463e-82c7-15fe6339b33a">4297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a6257a10d298565e6f6ffd67925b6f0f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23f2e8855765bc6cea7e09a95f6e30a1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DECCFD7D-A5BE-42EE-9158-755BB2FC5F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29</Words>
  <Application>Microsoft Office PowerPoint</Application>
  <PresentationFormat>Custom</PresentationFormat>
  <Paragraphs>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Letter-join No-Lead 8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21</cp:revision>
  <dcterms:created xsi:type="dcterms:W3CDTF">2022-03-08T17:50:39Z</dcterms:created>
  <dcterms:modified xsi:type="dcterms:W3CDTF">2025-11-17T21:22:15Z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2025-11-01T10:48:58Z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5d17595d-c921-473e-8d5b-3fe066c91214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