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256" r:id="rId2"/>
    <p:sldId id="430" r:id="rId3"/>
    <p:sldId id="364" r:id="rId4"/>
    <p:sldId id="354" r:id="rId5"/>
    <p:sldId id="359" r:id="rId6"/>
    <p:sldId id="360" r:id="rId7"/>
    <p:sldId id="356" r:id="rId8"/>
    <p:sldId id="417" r:id="rId9"/>
    <p:sldId id="394" r:id="rId10"/>
    <p:sldId id="418" r:id="rId11"/>
    <p:sldId id="419" r:id="rId12"/>
    <p:sldId id="397" r:id="rId13"/>
    <p:sldId id="420" r:id="rId14"/>
    <p:sldId id="424" r:id="rId15"/>
    <p:sldId id="268" r:id="rId16"/>
    <p:sldId id="422" r:id="rId17"/>
    <p:sldId id="425" r:id="rId18"/>
    <p:sldId id="426" r:id="rId19"/>
    <p:sldId id="428" r:id="rId20"/>
    <p:sldId id="427" r:id="rId21"/>
    <p:sldId id="398" r:id="rId22"/>
    <p:sldId id="258" r:id="rId23"/>
    <p:sldId id="390" r:id="rId24"/>
    <p:sldId id="429" r:id="rId25"/>
    <p:sldId id="261" r:id="rId26"/>
    <p:sldId id="266" r:id="rId27"/>
    <p:sldId id="415" r:id="rId28"/>
    <p:sldId id="414" r:id="rId29"/>
    <p:sldId id="416" r:id="rId30"/>
    <p:sldId id="350" r:id="rId31"/>
    <p:sldId id="267" r:id="rId32"/>
    <p:sldId id="402" r:id="rId33"/>
    <p:sldId id="366" r:id="rId34"/>
    <p:sldId id="370" r:id="rId35"/>
    <p:sldId id="371" r:id="rId36"/>
    <p:sldId id="372" r:id="rId37"/>
    <p:sldId id="353" r:id="rId38"/>
    <p:sldId id="269" r:id="rId39"/>
    <p:sldId id="342" r:id="rId40"/>
    <p:sldId id="391" r:id="rId41"/>
    <p:sldId id="392" r:id="rId42"/>
    <p:sldId id="291" r:id="rId43"/>
    <p:sldId id="374" r:id="rId44"/>
    <p:sldId id="292" r:id="rId45"/>
    <p:sldId id="375" r:id="rId46"/>
    <p:sldId id="294" r:id="rId47"/>
    <p:sldId id="376" r:id="rId48"/>
    <p:sldId id="293" r:id="rId49"/>
    <p:sldId id="377" r:id="rId50"/>
    <p:sldId id="295" r:id="rId51"/>
    <p:sldId id="378" r:id="rId52"/>
    <p:sldId id="296" r:id="rId53"/>
    <p:sldId id="379" r:id="rId54"/>
    <p:sldId id="345" r:id="rId55"/>
    <p:sldId id="380" r:id="rId56"/>
    <p:sldId id="297" r:id="rId57"/>
    <p:sldId id="381" r:id="rId58"/>
    <p:sldId id="300" r:id="rId59"/>
    <p:sldId id="382" r:id="rId60"/>
    <p:sldId id="299" r:id="rId61"/>
    <p:sldId id="383" r:id="rId62"/>
    <p:sldId id="302" r:id="rId63"/>
    <p:sldId id="384" r:id="rId64"/>
    <p:sldId id="346" r:id="rId65"/>
    <p:sldId id="385" r:id="rId66"/>
    <p:sldId id="304" r:id="rId67"/>
    <p:sldId id="386" r:id="rId68"/>
    <p:sldId id="347" r:id="rId69"/>
    <p:sldId id="387" r:id="rId70"/>
    <p:sldId id="344" r:id="rId71"/>
    <p:sldId id="389" r:id="rId72"/>
    <p:sldId id="343" r:id="rId73"/>
    <p:sldId id="373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038253-1D74-4CD6-9320-4B8AAB0C6334}" v="123" dt="2025-10-22T13:55:48.6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3447" autoAdjust="0"/>
  </p:normalViewPr>
  <p:slideViewPr>
    <p:cSldViewPr snapToGrid="0">
      <p:cViewPr varScale="1">
        <p:scale>
          <a:sx n="59" d="100"/>
          <a:sy n="59" d="100"/>
        </p:scale>
        <p:origin x="10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8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marie Pitt" userId="4a412490-9322-471d-8846-43aeee19c17f" providerId="ADAL" clId="{D92096DD-0AE9-49EB-8D2D-1BFE28B423E0}"/>
    <pc:docChg chg="undo custSel addSld delSld modSld sldOrd">
      <pc:chgData name="Annemarie Pitt" userId="4a412490-9322-471d-8846-43aeee19c17f" providerId="ADAL" clId="{D92096DD-0AE9-49EB-8D2D-1BFE28B423E0}" dt="2025-10-22T14:48:59.955" v="1704" actId="47"/>
      <pc:docMkLst>
        <pc:docMk/>
      </pc:docMkLst>
      <pc:sldChg chg="addSp delSp modSp mod">
        <pc:chgData name="Annemarie Pitt" userId="4a412490-9322-471d-8846-43aeee19c17f" providerId="ADAL" clId="{D92096DD-0AE9-49EB-8D2D-1BFE28B423E0}" dt="2025-10-22T13:54:11.055" v="1519" actId="313"/>
        <pc:sldMkLst>
          <pc:docMk/>
          <pc:sldMk cId="3300006643" sldId="258"/>
        </pc:sldMkLst>
        <pc:spChg chg="del mod">
          <ac:chgData name="Annemarie Pitt" userId="4a412490-9322-471d-8846-43aeee19c17f" providerId="ADAL" clId="{D92096DD-0AE9-49EB-8D2D-1BFE28B423E0}" dt="2025-10-22T13:34:46.333" v="1037" actId="478"/>
          <ac:spMkLst>
            <pc:docMk/>
            <pc:sldMk cId="3300006643" sldId="258"/>
            <ac:spMk id="2" creationId="{66E00D89-BB1A-D900-C86C-73168C8DAB02}"/>
          </ac:spMkLst>
        </pc:spChg>
        <pc:spChg chg="mod">
          <ac:chgData name="Annemarie Pitt" userId="4a412490-9322-471d-8846-43aeee19c17f" providerId="ADAL" clId="{D92096DD-0AE9-49EB-8D2D-1BFE28B423E0}" dt="2025-10-22T13:54:11.055" v="1519" actId="313"/>
          <ac:spMkLst>
            <pc:docMk/>
            <pc:sldMk cId="3300006643" sldId="258"/>
            <ac:spMk id="6" creationId="{3F191EFB-0A98-0E1A-048F-8A51AB230432}"/>
          </ac:spMkLst>
        </pc:spChg>
        <pc:spChg chg="add del">
          <ac:chgData name="Annemarie Pitt" userId="4a412490-9322-471d-8846-43aeee19c17f" providerId="ADAL" clId="{D92096DD-0AE9-49EB-8D2D-1BFE28B423E0}" dt="2025-10-22T13:34:28.212" v="1028" actId="26606"/>
          <ac:spMkLst>
            <pc:docMk/>
            <pc:sldMk cId="3300006643" sldId="258"/>
            <ac:spMk id="13" creationId="{086A5A31-B10A-4793-84D4-D785959AE5B8}"/>
          </ac:spMkLst>
        </pc:spChg>
        <pc:spChg chg="add del">
          <ac:chgData name="Annemarie Pitt" userId="4a412490-9322-471d-8846-43aeee19c17f" providerId="ADAL" clId="{D92096DD-0AE9-49EB-8D2D-1BFE28B423E0}" dt="2025-10-22T13:34:28.212" v="1028" actId="26606"/>
          <ac:spMkLst>
            <pc:docMk/>
            <pc:sldMk cId="3300006643" sldId="258"/>
            <ac:spMk id="14" creationId="{9D25F302-27C5-414F-97F8-6EA0A6C028BA}"/>
          </ac:spMkLst>
        </pc:spChg>
        <pc:spChg chg="add del">
          <ac:chgData name="Annemarie Pitt" userId="4a412490-9322-471d-8846-43aeee19c17f" providerId="ADAL" clId="{D92096DD-0AE9-49EB-8D2D-1BFE28B423E0}" dt="2025-10-22T13:34:28.212" v="1028" actId="26606"/>
          <ac:spMkLst>
            <pc:docMk/>
            <pc:sldMk cId="3300006643" sldId="258"/>
            <ac:spMk id="15" creationId="{830A36F8-48C2-4842-A87B-8CE8DF4E7FD2}"/>
          </ac:spMkLst>
        </pc:spChg>
        <pc:spChg chg="add del">
          <ac:chgData name="Annemarie Pitt" userId="4a412490-9322-471d-8846-43aeee19c17f" providerId="ADAL" clId="{D92096DD-0AE9-49EB-8D2D-1BFE28B423E0}" dt="2025-10-22T13:34:28.206" v="1027" actId="26606"/>
          <ac:spMkLst>
            <pc:docMk/>
            <pc:sldMk cId="3300006643" sldId="258"/>
            <ac:spMk id="20" creationId="{C0763A76-9F1C-4FC5-82B7-DD475DA461B2}"/>
          </ac:spMkLst>
        </pc:spChg>
        <pc:spChg chg="add del">
          <ac:chgData name="Annemarie Pitt" userId="4a412490-9322-471d-8846-43aeee19c17f" providerId="ADAL" clId="{D92096DD-0AE9-49EB-8D2D-1BFE28B423E0}" dt="2025-10-22T13:34:28.206" v="1027" actId="26606"/>
          <ac:spMkLst>
            <pc:docMk/>
            <pc:sldMk cId="3300006643" sldId="258"/>
            <ac:spMk id="22" creationId="{E81BF4F6-F2CF-4984-9D14-D6966D92F99F}"/>
          </ac:spMkLst>
        </pc:spChg>
        <pc:spChg chg="add">
          <ac:chgData name="Annemarie Pitt" userId="4a412490-9322-471d-8846-43aeee19c17f" providerId="ADAL" clId="{D92096DD-0AE9-49EB-8D2D-1BFE28B423E0}" dt="2025-10-22T13:34:28.212" v="1028" actId="26606"/>
          <ac:spMkLst>
            <pc:docMk/>
            <pc:sldMk cId="3300006643" sldId="258"/>
            <ac:spMk id="24" creationId="{04812C46-200A-4DEB-A05E-3ED6C68C2387}"/>
          </ac:spMkLst>
        </pc:spChg>
        <pc:picChg chg="mod ord">
          <ac:chgData name="Annemarie Pitt" userId="4a412490-9322-471d-8846-43aeee19c17f" providerId="ADAL" clId="{D92096DD-0AE9-49EB-8D2D-1BFE28B423E0}" dt="2025-10-22T13:34:40.314" v="1032" actId="1076"/>
          <ac:picMkLst>
            <pc:docMk/>
            <pc:sldMk cId="3300006643" sldId="258"/>
            <ac:picMk id="4" creationId="{69B120D7-C0B2-E54F-5E6C-F144E9493986}"/>
          </ac:picMkLst>
        </pc:picChg>
      </pc:sldChg>
      <pc:sldChg chg="modSp del mod">
        <pc:chgData name="Annemarie Pitt" userId="4a412490-9322-471d-8846-43aeee19c17f" providerId="ADAL" clId="{D92096DD-0AE9-49EB-8D2D-1BFE28B423E0}" dt="2025-10-22T13:44:45.040" v="1244" actId="47"/>
        <pc:sldMkLst>
          <pc:docMk/>
          <pc:sldMk cId="1259621725" sldId="260"/>
        </pc:sldMkLst>
        <pc:spChg chg="mod">
          <ac:chgData name="Annemarie Pitt" userId="4a412490-9322-471d-8846-43aeee19c17f" providerId="ADAL" clId="{D92096DD-0AE9-49EB-8D2D-1BFE28B423E0}" dt="2025-10-22T13:44:30.213" v="1239" actId="21"/>
          <ac:spMkLst>
            <pc:docMk/>
            <pc:sldMk cId="1259621725" sldId="260"/>
            <ac:spMk id="5" creationId="{88C6685A-0321-F956-01F8-87B65392A209}"/>
          </ac:spMkLst>
        </pc:spChg>
      </pc:sldChg>
      <pc:sldChg chg="modSp mod">
        <pc:chgData name="Annemarie Pitt" userId="4a412490-9322-471d-8846-43aeee19c17f" providerId="ADAL" clId="{D92096DD-0AE9-49EB-8D2D-1BFE28B423E0}" dt="2025-10-22T12:40:27.915" v="101" actId="113"/>
        <pc:sldMkLst>
          <pc:docMk/>
          <pc:sldMk cId="4254702116" sldId="266"/>
        </pc:sldMkLst>
        <pc:spChg chg="mod">
          <ac:chgData name="Annemarie Pitt" userId="4a412490-9322-471d-8846-43aeee19c17f" providerId="ADAL" clId="{D92096DD-0AE9-49EB-8D2D-1BFE28B423E0}" dt="2025-10-22T12:40:27.915" v="101" actId="113"/>
          <ac:spMkLst>
            <pc:docMk/>
            <pc:sldMk cId="4254702116" sldId="266"/>
            <ac:spMk id="3" creationId="{788AA503-5A09-134F-65D9-EDDC7ACE80BF}"/>
          </ac:spMkLst>
        </pc:spChg>
      </pc:sldChg>
      <pc:sldChg chg="addSp delSp modSp mod ord">
        <pc:chgData name="Annemarie Pitt" userId="4a412490-9322-471d-8846-43aeee19c17f" providerId="ADAL" clId="{D92096DD-0AE9-49EB-8D2D-1BFE28B423E0}" dt="2025-10-22T13:29:07.929" v="898" actId="1076"/>
        <pc:sldMkLst>
          <pc:docMk/>
          <pc:sldMk cId="2574669378" sldId="268"/>
        </pc:sldMkLst>
        <pc:spChg chg="mod">
          <ac:chgData name="Annemarie Pitt" userId="4a412490-9322-471d-8846-43aeee19c17f" providerId="ADAL" clId="{D92096DD-0AE9-49EB-8D2D-1BFE28B423E0}" dt="2025-10-22T13:21:33.413" v="790" actId="20577"/>
          <ac:spMkLst>
            <pc:docMk/>
            <pc:sldMk cId="2574669378" sldId="268"/>
            <ac:spMk id="2" creationId="{E95A0CE6-71D2-53DA-8615-BD515400A50A}"/>
          </ac:spMkLst>
        </pc:spChg>
        <pc:spChg chg="add del mod">
          <ac:chgData name="Annemarie Pitt" userId="4a412490-9322-471d-8846-43aeee19c17f" providerId="ADAL" clId="{D92096DD-0AE9-49EB-8D2D-1BFE28B423E0}" dt="2025-10-22T13:20:46.604" v="743"/>
          <ac:spMkLst>
            <pc:docMk/>
            <pc:sldMk cId="2574669378" sldId="268"/>
            <ac:spMk id="4" creationId="{E8004335-F9E3-0593-386A-60F1914D8260}"/>
          </ac:spMkLst>
        </pc:spChg>
        <pc:spChg chg="add mod">
          <ac:chgData name="Annemarie Pitt" userId="4a412490-9322-471d-8846-43aeee19c17f" providerId="ADAL" clId="{D92096DD-0AE9-49EB-8D2D-1BFE28B423E0}" dt="2025-10-22T13:21:58.678" v="804" actId="1076"/>
          <ac:spMkLst>
            <pc:docMk/>
            <pc:sldMk cId="2574669378" sldId="268"/>
            <ac:spMk id="6" creationId="{D767C5E6-28E0-4116-45D9-5680403F61E7}"/>
          </ac:spMkLst>
        </pc:spChg>
        <pc:spChg chg="add del">
          <ac:chgData name="Annemarie Pitt" userId="4a412490-9322-471d-8846-43aeee19c17f" providerId="ADAL" clId="{D92096DD-0AE9-49EB-8D2D-1BFE28B423E0}" dt="2025-10-22T13:22:15.184" v="806" actId="22"/>
          <ac:spMkLst>
            <pc:docMk/>
            <pc:sldMk cId="2574669378" sldId="268"/>
            <ac:spMk id="8" creationId="{22C1164B-DEC4-8A93-5324-462C45EFCAAF}"/>
          </ac:spMkLst>
        </pc:spChg>
        <pc:spChg chg="add del mod">
          <ac:chgData name="Annemarie Pitt" userId="4a412490-9322-471d-8846-43aeee19c17f" providerId="ADAL" clId="{D92096DD-0AE9-49EB-8D2D-1BFE28B423E0}" dt="2025-10-22T13:26:03.598" v="869" actId="478"/>
          <ac:spMkLst>
            <pc:docMk/>
            <pc:sldMk cId="2574669378" sldId="268"/>
            <ac:spMk id="10" creationId="{677DFBA8-5266-3DA5-BF83-C085D5182956}"/>
          </ac:spMkLst>
        </pc:spChg>
        <pc:spChg chg="add">
          <ac:chgData name="Annemarie Pitt" userId="4a412490-9322-471d-8846-43aeee19c17f" providerId="ADAL" clId="{D92096DD-0AE9-49EB-8D2D-1BFE28B423E0}" dt="2025-10-22T13:28:30.896" v="890"/>
          <ac:spMkLst>
            <pc:docMk/>
            <pc:sldMk cId="2574669378" sldId="268"/>
            <ac:spMk id="11" creationId="{33F79B9F-620B-E468-84A7-2FCDC0019546}"/>
          </ac:spMkLst>
        </pc:spChg>
        <pc:spChg chg="add del">
          <ac:chgData name="Annemarie Pitt" userId="4a412490-9322-471d-8846-43aeee19c17f" providerId="ADAL" clId="{D92096DD-0AE9-49EB-8D2D-1BFE28B423E0}" dt="2025-10-22T13:28:41.903" v="892" actId="478"/>
          <ac:spMkLst>
            <pc:docMk/>
            <pc:sldMk cId="2574669378" sldId="268"/>
            <ac:spMk id="12" creationId="{94C89D81-7284-F89A-2E2C-D68BFE4692B6}"/>
          </ac:spMkLst>
        </pc:spChg>
        <pc:spChg chg="add del">
          <ac:chgData name="Annemarie Pitt" userId="4a412490-9322-471d-8846-43aeee19c17f" providerId="ADAL" clId="{D92096DD-0AE9-49EB-8D2D-1BFE28B423E0}" dt="2025-10-22T13:28:54.292" v="894" actId="478"/>
          <ac:spMkLst>
            <pc:docMk/>
            <pc:sldMk cId="2574669378" sldId="268"/>
            <ac:spMk id="13" creationId="{D3A831F7-25AA-2771-BF42-8748B82F912A}"/>
          </ac:spMkLst>
        </pc:spChg>
        <pc:picChg chg="add mod">
          <ac:chgData name="Annemarie Pitt" userId="4a412490-9322-471d-8846-43aeee19c17f" providerId="ADAL" clId="{D92096DD-0AE9-49EB-8D2D-1BFE28B423E0}" dt="2025-10-22T13:29:07.929" v="898" actId="1076"/>
          <ac:picMkLst>
            <pc:docMk/>
            <pc:sldMk cId="2574669378" sldId="268"/>
            <ac:picMk id="5128" creationId="{88AB1AC8-C930-3DC7-8241-C371A3D0530F}"/>
          </ac:picMkLst>
        </pc:picChg>
      </pc:sldChg>
      <pc:sldChg chg="del">
        <pc:chgData name="Annemarie Pitt" userId="4a412490-9322-471d-8846-43aeee19c17f" providerId="ADAL" clId="{D92096DD-0AE9-49EB-8D2D-1BFE28B423E0}" dt="2025-10-22T13:58:01.767" v="1678" actId="47"/>
        <pc:sldMkLst>
          <pc:docMk/>
          <pc:sldMk cId="2006918154" sldId="270"/>
        </pc:sldMkLst>
      </pc:sldChg>
      <pc:sldChg chg="del">
        <pc:chgData name="Annemarie Pitt" userId="4a412490-9322-471d-8846-43aeee19c17f" providerId="ADAL" clId="{D92096DD-0AE9-49EB-8D2D-1BFE28B423E0}" dt="2025-10-22T13:58:02.487" v="1679" actId="47"/>
        <pc:sldMkLst>
          <pc:docMk/>
          <pc:sldMk cId="2156135260" sldId="349"/>
        </pc:sldMkLst>
      </pc:sldChg>
      <pc:sldChg chg="del">
        <pc:chgData name="Annemarie Pitt" userId="4a412490-9322-471d-8846-43aeee19c17f" providerId="ADAL" clId="{D92096DD-0AE9-49EB-8D2D-1BFE28B423E0}" dt="2025-10-22T14:48:59.955" v="1704" actId="47"/>
        <pc:sldMkLst>
          <pc:docMk/>
          <pc:sldMk cId="2453278333" sldId="352"/>
        </pc:sldMkLst>
      </pc:sldChg>
      <pc:sldChg chg="modNotesTx">
        <pc:chgData name="Annemarie Pitt" userId="4a412490-9322-471d-8846-43aeee19c17f" providerId="ADAL" clId="{D92096DD-0AE9-49EB-8D2D-1BFE28B423E0}" dt="2025-10-22T12:48:11.512" v="194" actId="20577"/>
        <pc:sldMkLst>
          <pc:docMk/>
          <pc:sldMk cId="1998705616" sldId="354"/>
        </pc:sldMkLst>
      </pc:sldChg>
      <pc:sldChg chg="modSp mod">
        <pc:chgData name="Annemarie Pitt" userId="4a412490-9322-471d-8846-43aeee19c17f" providerId="ADAL" clId="{D92096DD-0AE9-49EB-8D2D-1BFE28B423E0}" dt="2025-10-22T13:05:46.912" v="362" actId="1076"/>
        <pc:sldMkLst>
          <pc:docMk/>
          <pc:sldMk cId="2682323521" sldId="356"/>
        </pc:sldMkLst>
        <pc:picChg chg="mod">
          <ac:chgData name="Annemarie Pitt" userId="4a412490-9322-471d-8846-43aeee19c17f" providerId="ADAL" clId="{D92096DD-0AE9-49EB-8D2D-1BFE28B423E0}" dt="2025-10-22T13:05:40.552" v="360" actId="1076"/>
          <ac:picMkLst>
            <pc:docMk/>
            <pc:sldMk cId="2682323521" sldId="356"/>
            <ac:picMk id="6" creationId="{A8EF8377-6836-BFB8-CD5C-C365B00251D9}"/>
          </ac:picMkLst>
        </pc:picChg>
        <pc:picChg chg="mod">
          <ac:chgData name="Annemarie Pitt" userId="4a412490-9322-471d-8846-43aeee19c17f" providerId="ADAL" clId="{D92096DD-0AE9-49EB-8D2D-1BFE28B423E0}" dt="2025-10-22T13:05:32.120" v="355" actId="1076"/>
          <ac:picMkLst>
            <pc:docMk/>
            <pc:sldMk cId="2682323521" sldId="356"/>
            <ac:picMk id="7" creationId="{3F8A58C3-901C-6FC0-BB24-C0356AEAEEA2}"/>
          </ac:picMkLst>
        </pc:picChg>
        <pc:picChg chg="mod">
          <ac:chgData name="Annemarie Pitt" userId="4a412490-9322-471d-8846-43aeee19c17f" providerId="ADAL" clId="{D92096DD-0AE9-49EB-8D2D-1BFE28B423E0}" dt="2025-10-22T13:05:36.935" v="358" actId="1076"/>
          <ac:picMkLst>
            <pc:docMk/>
            <pc:sldMk cId="2682323521" sldId="356"/>
            <ac:picMk id="11" creationId="{5C22FF04-E6BB-FF2E-A8A7-7B30DDED4F60}"/>
          </ac:picMkLst>
        </pc:picChg>
        <pc:picChg chg="mod">
          <ac:chgData name="Annemarie Pitt" userId="4a412490-9322-471d-8846-43aeee19c17f" providerId="ADAL" clId="{D92096DD-0AE9-49EB-8D2D-1BFE28B423E0}" dt="2025-10-22T13:05:35.233" v="357" actId="1076"/>
          <ac:picMkLst>
            <pc:docMk/>
            <pc:sldMk cId="2682323521" sldId="356"/>
            <ac:picMk id="15" creationId="{C5DB1CEC-3499-1DC9-C06E-F9A0DB816C3D}"/>
          </ac:picMkLst>
        </pc:picChg>
        <pc:picChg chg="mod">
          <ac:chgData name="Annemarie Pitt" userId="4a412490-9322-471d-8846-43aeee19c17f" providerId="ADAL" clId="{D92096DD-0AE9-49EB-8D2D-1BFE28B423E0}" dt="2025-10-22T13:05:44.952" v="361" actId="1076"/>
          <ac:picMkLst>
            <pc:docMk/>
            <pc:sldMk cId="2682323521" sldId="356"/>
            <ac:picMk id="19" creationId="{F659B873-FA06-8A0C-ED6A-D90B7F061980}"/>
          </ac:picMkLst>
        </pc:picChg>
        <pc:picChg chg="mod">
          <ac:chgData name="Annemarie Pitt" userId="4a412490-9322-471d-8846-43aeee19c17f" providerId="ADAL" clId="{D92096DD-0AE9-49EB-8D2D-1BFE28B423E0}" dt="2025-10-22T13:05:46.912" v="362" actId="1076"/>
          <ac:picMkLst>
            <pc:docMk/>
            <pc:sldMk cId="2682323521" sldId="356"/>
            <ac:picMk id="22" creationId="{6CBF7041-C515-95C1-1449-25A00FB72A7B}"/>
          </ac:picMkLst>
        </pc:picChg>
      </pc:sldChg>
      <pc:sldChg chg="del">
        <pc:chgData name="Annemarie Pitt" userId="4a412490-9322-471d-8846-43aeee19c17f" providerId="ADAL" clId="{D92096DD-0AE9-49EB-8D2D-1BFE28B423E0}" dt="2025-10-22T13:59:07.552" v="1681" actId="47"/>
        <pc:sldMkLst>
          <pc:docMk/>
          <pc:sldMk cId="2128905487" sldId="358"/>
        </pc:sldMkLst>
      </pc:sldChg>
      <pc:sldChg chg="del">
        <pc:chgData name="Annemarie Pitt" userId="4a412490-9322-471d-8846-43aeee19c17f" providerId="ADAL" clId="{D92096DD-0AE9-49EB-8D2D-1BFE28B423E0}" dt="2025-10-22T13:59:08.357" v="1682" actId="47"/>
        <pc:sldMkLst>
          <pc:docMk/>
          <pc:sldMk cId="1644221745" sldId="363"/>
        </pc:sldMkLst>
      </pc:sldChg>
      <pc:sldChg chg="addSp modSp mod">
        <pc:chgData name="Annemarie Pitt" userId="4a412490-9322-471d-8846-43aeee19c17f" providerId="ADAL" clId="{D92096DD-0AE9-49EB-8D2D-1BFE28B423E0}" dt="2025-10-22T12:59:24.148" v="353" actId="1076"/>
        <pc:sldMkLst>
          <pc:docMk/>
          <pc:sldMk cId="3159659769" sldId="364"/>
        </pc:sldMkLst>
        <pc:spChg chg="add mod">
          <ac:chgData name="Annemarie Pitt" userId="4a412490-9322-471d-8846-43aeee19c17f" providerId="ADAL" clId="{D92096DD-0AE9-49EB-8D2D-1BFE28B423E0}" dt="2025-10-22T12:59:24.148" v="353" actId="1076"/>
          <ac:spMkLst>
            <pc:docMk/>
            <pc:sldMk cId="3159659769" sldId="364"/>
            <ac:spMk id="3" creationId="{7C780901-8E3D-288A-A253-74297F03AEB5}"/>
          </ac:spMkLst>
        </pc:spChg>
        <pc:picChg chg="mod">
          <ac:chgData name="Annemarie Pitt" userId="4a412490-9322-471d-8846-43aeee19c17f" providerId="ADAL" clId="{D92096DD-0AE9-49EB-8D2D-1BFE28B423E0}" dt="2025-10-22T12:48:38.921" v="206" actId="1076"/>
          <ac:picMkLst>
            <pc:docMk/>
            <pc:sldMk cId="3159659769" sldId="364"/>
            <ac:picMk id="6" creationId="{3A3ED6FD-2116-203C-D5FD-4B7DC7E2B5EE}"/>
          </ac:picMkLst>
        </pc:picChg>
      </pc:sldChg>
      <pc:sldChg chg="del">
        <pc:chgData name="Annemarie Pitt" userId="4a412490-9322-471d-8846-43aeee19c17f" providerId="ADAL" clId="{D92096DD-0AE9-49EB-8D2D-1BFE28B423E0}" dt="2025-10-22T13:59:07.133" v="1680" actId="47"/>
        <pc:sldMkLst>
          <pc:docMk/>
          <pc:sldMk cId="2519277004" sldId="365"/>
        </pc:sldMkLst>
      </pc:sldChg>
      <pc:sldChg chg="modSp mod">
        <pc:chgData name="Annemarie Pitt" userId="4a412490-9322-471d-8846-43aeee19c17f" providerId="ADAL" clId="{D92096DD-0AE9-49EB-8D2D-1BFE28B423E0}" dt="2025-10-22T13:54:58.163" v="1524" actId="27636"/>
        <pc:sldMkLst>
          <pc:docMk/>
          <pc:sldMk cId="900367141" sldId="390"/>
        </pc:sldMkLst>
        <pc:spChg chg="mod">
          <ac:chgData name="Annemarie Pitt" userId="4a412490-9322-471d-8846-43aeee19c17f" providerId="ADAL" clId="{D92096DD-0AE9-49EB-8D2D-1BFE28B423E0}" dt="2025-10-22T13:54:58.163" v="1524" actId="27636"/>
          <ac:spMkLst>
            <pc:docMk/>
            <pc:sldMk cId="900367141" sldId="390"/>
            <ac:spMk id="3" creationId="{A9B03B96-9350-2765-6CD8-DFF11AA7523D}"/>
          </ac:spMkLst>
        </pc:spChg>
      </pc:sldChg>
      <pc:sldChg chg="modSp del mod modNotesTx">
        <pc:chgData name="Annemarie Pitt" userId="4a412490-9322-471d-8846-43aeee19c17f" providerId="ADAL" clId="{D92096DD-0AE9-49EB-8D2D-1BFE28B423E0}" dt="2025-10-22T13:37:32.538" v="1048" actId="47"/>
        <pc:sldMkLst>
          <pc:docMk/>
          <pc:sldMk cId="983667154" sldId="393"/>
        </pc:sldMkLst>
        <pc:spChg chg="mod">
          <ac:chgData name="Annemarie Pitt" userId="4a412490-9322-471d-8846-43aeee19c17f" providerId="ADAL" clId="{D92096DD-0AE9-49EB-8D2D-1BFE28B423E0}" dt="2025-10-22T13:37:27.562" v="1045" actId="21"/>
          <ac:spMkLst>
            <pc:docMk/>
            <pc:sldMk cId="983667154" sldId="393"/>
            <ac:spMk id="5" creationId="{2E7A59A5-A167-3848-9258-BDFF6679F239}"/>
          </ac:spMkLst>
        </pc:spChg>
      </pc:sldChg>
      <pc:sldChg chg="modSp mod">
        <pc:chgData name="Annemarie Pitt" userId="4a412490-9322-471d-8846-43aeee19c17f" providerId="ADAL" clId="{D92096DD-0AE9-49EB-8D2D-1BFE28B423E0}" dt="2025-10-22T13:11:33.184" v="608" actId="14100"/>
        <pc:sldMkLst>
          <pc:docMk/>
          <pc:sldMk cId="3647168939" sldId="394"/>
        </pc:sldMkLst>
        <pc:spChg chg="mod">
          <ac:chgData name="Annemarie Pitt" userId="4a412490-9322-471d-8846-43aeee19c17f" providerId="ADAL" clId="{D92096DD-0AE9-49EB-8D2D-1BFE28B423E0}" dt="2025-10-22T13:11:33.184" v="608" actId="14100"/>
          <ac:spMkLst>
            <pc:docMk/>
            <pc:sldMk cId="3647168939" sldId="394"/>
            <ac:spMk id="2" creationId="{31587F35-C2B5-4CEA-946C-BA103A4F8A1C}"/>
          </ac:spMkLst>
        </pc:spChg>
      </pc:sldChg>
      <pc:sldChg chg="addSp delSp modSp del mod ord modNotesTx">
        <pc:chgData name="Annemarie Pitt" userId="4a412490-9322-471d-8846-43aeee19c17f" providerId="ADAL" clId="{D92096DD-0AE9-49EB-8D2D-1BFE28B423E0}" dt="2025-10-22T13:30:59.105" v="976" actId="47"/>
        <pc:sldMkLst>
          <pc:docMk/>
          <pc:sldMk cId="3101092595" sldId="395"/>
        </pc:sldMkLst>
        <pc:spChg chg="mod">
          <ac:chgData name="Annemarie Pitt" userId="4a412490-9322-471d-8846-43aeee19c17f" providerId="ADAL" clId="{D92096DD-0AE9-49EB-8D2D-1BFE28B423E0}" dt="2025-10-22T13:30:28.672" v="910" actId="21"/>
          <ac:spMkLst>
            <pc:docMk/>
            <pc:sldMk cId="3101092595" sldId="395"/>
            <ac:spMk id="5" creationId="{B57D42FB-5F99-7D9B-EBAC-848235848D3E}"/>
          </ac:spMkLst>
        </pc:spChg>
        <pc:picChg chg="add del mod">
          <ac:chgData name="Annemarie Pitt" userId="4a412490-9322-471d-8846-43aeee19c17f" providerId="ADAL" clId="{D92096DD-0AE9-49EB-8D2D-1BFE28B423E0}" dt="2025-10-22T13:30:12.222" v="908" actId="478"/>
          <ac:picMkLst>
            <pc:docMk/>
            <pc:sldMk cId="3101092595" sldId="395"/>
            <ac:picMk id="3" creationId="{D31B72BA-925D-A4F1-6192-6B57BB19EE2F}"/>
          </ac:picMkLst>
        </pc:picChg>
      </pc:sldChg>
      <pc:sldChg chg="modSp del mod">
        <pc:chgData name="Annemarie Pitt" userId="4a412490-9322-471d-8846-43aeee19c17f" providerId="ADAL" clId="{D92096DD-0AE9-49EB-8D2D-1BFE28B423E0}" dt="2025-10-22T13:31:26.604" v="988" actId="47"/>
        <pc:sldMkLst>
          <pc:docMk/>
          <pc:sldMk cId="984624544" sldId="396"/>
        </pc:sldMkLst>
        <pc:spChg chg="mod">
          <ac:chgData name="Annemarie Pitt" userId="4a412490-9322-471d-8846-43aeee19c17f" providerId="ADAL" clId="{D92096DD-0AE9-49EB-8D2D-1BFE28B423E0}" dt="2025-10-22T13:31:09.899" v="978" actId="21"/>
          <ac:spMkLst>
            <pc:docMk/>
            <pc:sldMk cId="984624544" sldId="396"/>
            <ac:spMk id="5" creationId="{4BF5691F-0809-D2E3-A6E6-9AEDE8D26DF1}"/>
          </ac:spMkLst>
        </pc:spChg>
      </pc:sldChg>
      <pc:sldChg chg="modSp del mod">
        <pc:chgData name="Annemarie Pitt" userId="4a412490-9322-471d-8846-43aeee19c17f" providerId="ADAL" clId="{D92096DD-0AE9-49EB-8D2D-1BFE28B423E0}" dt="2025-10-22T13:42:35.270" v="1131" actId="2696"/>
        <pc:sldMkLst>
          <pc:docMk/>
          <pc:sldMk cId="703405251" sldId="399"/>
        </pc:sldMkLst>
        <pc:spChg chg="mod">
          <ac:chgData name="Annemarie Pitt" userId="4a412490-9322-471d-8846-43aeee19c17f" providerId="ADAL" clId="{D92096DD-0AE9-49EB-8D2D-1BFE28B423E0}" dt="2025-10-22T07:29:21.088" v="7" actId="20577"/>
          <ac:spMkLst>
            <pc:docMk/>
            <pc:sldMk cId="703405251" sldId="399"/>
            <ac:spMk id="4" creationId="{D2B4F96A-F2FF-49F6-47E0-A73371ED9348}"/>
          </ac:spMkLst>
        </pc:spChg>
      </pc:sldChg>
      <pc:sldChg chg="modSp del mod">
        <pc:chgData name="Annemarie Pitt" userId="4a412490-9322-471d-8846-43aeee19c17f" providerId="ADAL" clId="{D92096DD-0AE9-49EB-8D2D-1BFE28B423E0}" dt="2025-10-22T13:42:35.270" v="1131" actId="2696"/>
        <pc:sldMkLst>
          <pc:docMk/>
          <pc:sldMk cId="3257417153" sldId="400"/>
        </pc:sldMkLst>
        <pc:spChg chg="mod">
          <ac:chgData name="Annemarie Pitt" userId="4a412490-9322-471d-8846-43aeee19c17f" providerId="ADAL" clId="{D92096DD-0AE9-49EB-8D2D-1BFE28B423E0}" dt="2025-10-22T07:30:35.185" v="34" actId="20577"/>
          <ac:spMkLst>
            <pc:docMk/>
            <pc:sldMk cId="3257417153" sldId="400"/>
            <ac:spMk id="4" creationId="{F6410B68-6D62-E1C4-E00D-09C9CBC5D266}"/>
          </ac:spMkLst>
        </pc:spChg>
      </pc:sldChg>
      <pc:sldChg chg="modSp del mod">
        <pc:chgData name="Annemarie Pitt" userId="4a412490-9322-471d-8846-43aeee19c17f" providerId="ADAL" clId="{D92096DD-0AE9-49EB-8D2D-1BFE28B423E0}" dt="2025-10-22T13:31:51.037" v="1003" actId="47"/>
        <pc:sldMkLst>
          <pc:docMk/>
          <pc:sldMk cId="762741458" sldId="401"/>
        </pc:sldMkLst>
        <pc:spChg chg="mod">
          <ac:chgData name="Annemarie Pitt" userId="4a412490-9322-471d-8846-43aeee19c17f" providerId="ADAL" clId="{D92096DD-0AE9-49EB-8D2D-1BFE28B423E0}" dt="2025-10-22T13:31:38.738" v="991" actId="27636"/>
          <ac:spMkLst>
            <pc:docMk/>
            <pc:sldMk cId="762741458" sldId="401"/>
            <ac:spMk id="5" creationId="{D596479D-9517-CEC1-C4AA-77EA00007EC7}"/>
          </ac:spMkLst>
        </pc:spChg>
      </pc:sldChg>
      <pc:sldChg chg="modSp del mod">
        <pc:chgData name="Annemarie Pitt" userId="4a412490-9322-471d-8846-43aeee19c17f" providerId="ADAL" clId="{D92096DD-0AE9-49EB-8D2D-1BFE28B423E0}" dt="2025-10-22T07:30:16.795" v="29" actId="47"/>
        <pc:sldMkLst>
          <pc:docMk/>
          <pc:sldMk cId="3191533468" sldId="403"/>
        </pc:sldMkLst>
        <pc:spChg chg="mod">
          <ac:chgData name="Annemarie Pitt" userId="4a412490-9322-471d-8846-43aeee19c17f" providerId="ADAL" clId="{D92096DD-0AE9-49EB-8D2D-1BFE28B423E0}" dt="2025-10-22T07:29:59.609" v="25" actId="21"/>
          <ac:spMkLst>
            <pc:docMk/>
            <pc:sldMk cId="3191533468" sldId="403"/>
            <ac:spMk id="4" creationId="{6A417BAD-C7BE-1C46-4B16-844CFBD88302}"/>
          </ac:spMkLst>
        </pc:spChg>
      </pc:sldChg>
      <pc:sldChg chg="modSp del mod">
        <pc:chgData name="Annemarie Pitt" userId="4a412490-9322-471d-8846-43aeee19c17f" providerId="ADAL" clId="{D92096DD-0AE9-49EB-8D2D-1BFE28B423E0}" dt="2025-10-22T07:30:53.710" v="42" actId="47"/>
        <pc:sldMkLst>
          <pc:docMk/>
          <pc:sldMk cId="3676926905" sldId="404"/>
        </pc:sldMkLst>
        <pc:spChg chg="mod">
          <ac:chgData name="Annemarie Pitt" userId="4a412490-9322-471d-8846-43aeee19c17f" providerId="ADAL" clId="{D92096DD-0AE9-49EB-8D2D-1BFE28B423E0}" dt="2025-10-22T07:30:44.912" v="38" actId="21"/>
          <ac:spMkLst>
            <pc:docMk/>
            <pc:sldMk cId="3676926905" sldId="404"/>
            <ac:spMk id="4" creationId="{7CEF1C10-5473-EBBD-3BC5-2E59D7A62D2F}"/>
          </ac:spMkLst>
        </pc:spChg>
      </pc:sldChg>
      <pc:sldChg chg="modSp del mod">
        <pc:chgData name="Annemarie Pitt" userId="4a412490-9322-471d-8846-43aeee19c17f" providerId="ADAL" clId="{D92096DD-0AE9-49EB-8D2D-1BFE28B423E0}" dt="2025-10-22T13:42:35.270" v="1131" actId="2696"/>
        <pc:sldMkLst>
          <pc:docMk/>
          <pc:sldMk cId="4008603011" sldId="405"/>
        </pc:sldMkLst>
        <pc:spChg chg="mod">
          <ac:chgData name="Annemarie Pitt" userId="4a412490-9322-471d-8846-43aeee19c17f" providerId="ADAL" clId="{D92096DD-0AE9-49EB-8D2D-1BFE28B423E0}" dt="2025-10-22T07:31:02.162" v="57" actId="20577"/>
          <ac:spMkLst>
            <pc:docMk/>
            <pc:sldMk cId="4008603011" sldId="405"/>
            <ac:spMk id="2" creationId="{62BB6077-A369-8FF8-9866-6E469F74F261}"/>
          </ac:spMkLst>
        </pc:spChg>
      </pc:sldChg>
      <pc:sldChg chg="del">
        <pc:chgData name="Annemarie Pitt" userId="4a412490-9322-471d-8846-43aeee19c17f" providerId="ADAL" clId="{D92096DD-0AE9-49EB-8D2D-1BFE28B423E0}" dt="2025-10-22T13:42:35.270" v="1131" actId="2696"/>
        <pc:sldMkLst>
          <pc:docMk/>
          <pc:sldMk cId="2493602228" sldId="406"/>
        </pc:sldMkLst>
      </pc:sldChg>
      <pc:sldChg chg="del">
        <pc:chgData name="Annemarie Pitt" userId="4a412490-9322-471d-8846-43aeee19c17f" providerId="ADAL" clId="{D92096DD-0AE9-49EB-8D2D-1BFE28B423E0}" dt="2025-10-22T13:42:35.270" v="1131" actId="2696"/>
        <pc:sldMkLst>
          <pc:docMk/>
          <pc:sldMk cId="4268222660" sldId="407"/>
        </pc:sldMkLst>
      </pc:sldChg>
      <pc:sldChg chg="modSp del mod">
        <pc:chgData name="Annemarie Pitt" userId="4a412490-9322-471d-8846-43aeee19c17f" providerId="ADAL" clId="{D92096DD-0AE9-49EB-8D2D-1BFE28B423E0}" dt="2025-10-22T13:42:35.270" v="1131" actId="2696"/>
        <pc:sldMkLst>
          <pc:docMk/>
          <pc:sldMk cId="547315777" sldId="408"/>
        </pc:sldMkLst>
        <pc:spChg chg="mod">
          <ac:chgData name="Annemarie Pitt" userId="4a412490-9322-471d-8846-43aeee19c17f" providerId="ADAL" clId="{D92096DD-0AE9-49EB-8D2D-1BFE28B423E0}" dt="2025-10-22T07:31:49.314" v="61" actId="20577"/>
          <ac:spMkLst>
            <pc:docMk/>
            <pc:sldMk cId="547315777" sldId="408"/>
            <ac:spMk id="2" creationId="{E95FAE1F-944F-C8BC-EE8D-5ADBB5C830CF}"/>
          </ac:spMkLst>
        </pc:spChg>
        <pc:spChg chg="mod">
          <ac:chgData name="Annemarie Pitt" userId="4a412490-9322-471d-8846-43aeee19c17f" providerId="ADAL" clId="{D92096DD-0AE9-49EB-8D2D-1BFE28B423E0}" dt="2025-10-22T13:33:25.270" v="1025" actId="1076"/>
          <ac:spMkLst>
            <pc:docMk/>
            <pc:sldMk cId="547315777" sldId="408"/>
            <ac:spMk id="4" creationId="{B024CEE6-091C-802D-12C8-45EC927D914B}"/>
          </ac:spMkLst>
        </pc:spChg>
      </pc:sldChg>
      <pc:sldChg chg="del">
        <pc:chgData name="Annemarie Pitt" userId="4a412490-9322-471d-8846-43aeee19c17f" providerId="ADAL" clId="{D92096DD-0AE9-49EB-8D2D-1BFE28B423E0}" dt="2025-10-22T13:42:35.270" v="1131" actId="2696"/>
        <pc:sldMkLst>
          <pc:docMk/>
          <pc:sldMk cId="2332549354" sldId="409"/>
        </pc:sldMkLst>
      </pc:sldChg>
      <pc:sldChg chg="del">
        <pc:chgData name="Annemarie Pitt" userId="4a412490-9322-471d-8846-43aeee19c17f" providerId="ADAL" clId="{D92096DD-0AE9-49EB-8D2D-1BFE28B423E0}" dt="2025-10-22T13:42:35.270" v="1131" actId="2696"/>
        <pc:sldMkLst>
          <pc:docMk/>
          <pc:sldMk cId="30092425" sldId="410"/>
        </pc:sldMkLst>
      </pc:sldChg>
      <pc:sldChg chg="modSp add del mod">
        <pc:chgData name="Annemarie Pitt" userId="4a412490-9322-471d-8846-43aeee19c17f" providerId="ADAL" clId="{D92096DD-0AE9-49EB-8D2D-1BFE28B423E0}" dt="2025-10-22T13:42:35.270" v="1131" actId="2696"/>
        <pc:sldMkLst>
          <pc:docMk/>
          <pc:sldMk cId="787520504" sldId="411"/>
        </pc:sldMkLst>
        <pc:spChg chg="mod">
          <ac:chgData name="Annemarie Pitt" userId="4a412490-9322-471d-8846-43aeee19c17f" providerId="ADAL" clId="{D92096DD-0AE9-49EB-8D2D-1BFE28B423E0}" dt="2025-10-22T07:29:50.316" v="21" actId="20577"/>
          <ac:spMkLst>
            <pc:docMk/>
            <pc:sldMk cId="787520504" sldId="411"/>
            <ac:spMk id="4" creationId="{0B3A3387-ABD6-EB6B-4D1D-4E3F5ECBA37F}"/>
          </ac:spMkLst>
        </pc:spChg>
      </pc:sldChg>
      <pc:sldChg chg="modSp add del mod">
        <pc:chgData name="Annemarie Pitt" userId="4a412490-9322-471d-8846-43aeee19c17f" providerId="ADAL" clId="{D92096DD-0AE9-49EB-8D2D-1BFE28B423E0}" dt="2025-10-22T13:42:35.270" v="1131" actId="2696"/>
        <pc:sldMkLst>
          <pc:docMk/>
          <pc:sldMk cId="2624771475" sldId="412"/>
        </pc:sldMkLst>
        <pc:spChg chg="mod">
          <ac:chgData name="Annemarie Pitt" userId="4a412490-9322-471d-8846-43aeee19c17f" providerId="ADAL" clId="{D92096DD-0AE9-49EB-8D2D-1BFE28B423E0}" dt="2025-10-22T07:30:09.992" v="28" actId="20577"/>
          <ac:spMkLst>
            <pc:docMk/>
            <pc:sldMk cId="2624771475" sldId="412"/>
            <ac:spMk id="4" creationId="{AEB998A3-83ED-DF6C-83F8-5628A8CD0A4C}"/>
          </ac:spMkLst>
        </pc:spChg>
      </pc:sldChg>
      <pc:sldChg chg="modSp add del mod">
        <pc:chgData name="Annemarie Pitt" userId="4a412490-9322-471d-8846-43aeee19c17f" providerId="ADAL" clId="{D92096DD-0AE9-49EB-8D2D-1BFE28B423E0}" dt="2025-10-22T13:42:35.270" v="1131" actId="2696"/>
        <pc:sldMkLst>
          <pc:docMk/>
          <pc:sldMk cId="4200995618" sldId="413"/>
        </pc:sldMkLst>
        <pc:spChg chg="mod">
          <ac:chgData name="Annemarie Pitt" userId="4a412490-9322-471d-8846-43aeee19c17f" providerId="ADAL" clId="{D92096DD-0AE9-49EB-8D2D-1BFE28B423E0}" dt="2025-10-22T07:30:48.899" v="41"/>
          <ac:spMkLst>
            <pc:docMk/>
            <pc:sldMk cId="4200995618" sldId="413"/>
            <ac:spMk id="4" creationId="{E4E467E2-FF85-AE2E-D584-D47932E5C38B}"/>
          </ac:spMkLst>
        </pc:spChg>
      </pc:sldChg>
      <pc:sldChg chg="addSp delSp modSp add mod">
        <pc:chgData name="Annemarie Pitt" userId="4a412490-9322-471d-8846-43aeee19c17f" providerId="ADAL" clId="{D92096DD-0AE9-49EB-8D2D-1BFE28B423E0}" dt="2025-10-22T14:46:21.186" v="1689" actId="27636"/>
        <pc:sldMkLst>
          <pc:docMk/>
          <pc:sldMk cId="2061582874" sldId="414"/>
        </pc:sldMkLst>
        <pc:spChg chg="del">
          <ac:chgData name="Annemarie Pitt" userId="4a412490-9322-471d-8846-43aeee19c17f" providerId="ADAL" clId="{D92096DD-0AE9-49EB-8D2D-1BFE28B423E0}" dt="2025-10-22T12:36:36.515" v="66" actId="478"/>
          <ac:spMkLst>
            <pc:docMk/>
            <pc:sldMk cId="2061582874" sldId="414"/>
            <ac:spMk id="2" creationId="{DF147E64-E842-A9C4-BC4A-812DB58FC538}"/>
          </ac:spMkLst>
        </pc:spChg>
        <pc:spChg chg="del mod">
          <ac:chgData name="Annemarie Pitt" userId="4a412490-9322-471d-8846-43aeee19c17f" providerId="ADAL" clId="{D92096DD-0AE9-49EB-8D2D-1BFE28B423E0}" dt="2025-10-22T12:36:39.337" v="68" actId="478"/>
          <ac:spMkLst>
            <pc:docMk/>
            <pc:sldMk cId="2061582874" sldId="414"/>
            <ac:spMk id="3" creationId="{24274DAD-55BD-BCE6-8B0C-5B84C1FC6B9E}"/>
          </ac:spMkLst>
        </pc:spChg>
        <pc:spChg chg="add del mod">
          <ac:chgData name="Annemarie Pitt" userId="4a412490-9322-471d-8846-43aeee19c17f" providerId="ADAL" clId="{D92096DD-0AE9-49EB-8D2D-1BFE28B423E0}" dt="2025-10-22T12:36:37.834" v="67" actId="478"/>
          <ac:spMkLst>
            <pc:docMk/>
            <pc:sldMk cId="2061582874" sldId="414"/>
            <ac:spMk id="5" creationId="{0399E725-20FD-CB98-D9A3-5B7C0C6D6D0E}"/>
          </ac:spMkLst>
        </pc:spChg>
        <pc:spChg chg="add mod">
          <ac:chgData name="Annemarie Pitt" userId="4a412490-9322-471d-8846-43aeee19c17f" providerId="ADAL" clId="{D92096DD-0AE9-49EB-8D2D-1BFE28B423E0}" dt="2025-10-22T14:46:21.186" v="1689" actId="27636"/>
          <ac:spMkLst>
            <pc:docMk/>
            <pc:sldMk cId="2061582874" sldId="414"/>
            <ac:spMk id="8" creationId="{9AAD9B3C-416F-5B44-0963-A93037E43EA7}"/>
          </ac:spMkLst>
        </pc:spChg>
        <pc:picChg chg="add mod">
          <ac:chgData name="Annemarie Pitt" userId="4a412490-9322-471d-8846-43aeee19c17f" providerId="ADAL" clId="{D92096DD-0AE9-49EB-8D2D-1BFE28B423E0}" dt="2025-10-22T12:36:52.415" v="73" actId="14100"/>
          <ac:picMkLst>
            <pc:docMk/>
            <pc:sldMk cId="2061582874" sldId="414"/>
            <ac:picMk id="7" creationId="{DD04603F-9209-0D42-5CC0-6420E32163CE}"/>
          </ac:picMkLst>
        </pc:picChg>
        <pc:picChg chg="del">
          <ac:chgData name="Annemarie Pitt" userId="4a412490-9322-471d-8846-43aeee19c17f" providerId="ADAL" clId="{D92096DD-0AE9-49EB-8D2D-1BFE28B423E0}" dt="2025-10-22T12:36:33.074" v="63" actId="478"/>
          <ac:picMkLst>
            <pc:docMk/>
            <pc:sldMk cId="2061582874" sldId="414"/>
            <ac:picMk id="9" creationId="{0C8BBB36-66B2-9429-8997-64BE13E91266}"/>
          </ac:picMkLst>
        </pc:picChg>
      </pc:sldChg>
      <pc:sldChg chg="modSp add mod">
        <pc:chgData name="Annemarie Pitt" userId="4a412490-9322-471d-8846-43aeee19c17f" providerId="ADAL" clId="{D92096DD-0AE9-49EB-8D2D-1BFE28B423E0}" dt="2025-10-22T12:41:13.837" v="140" actId="20577"/>
        <pc:sldMkLst>
          <pc:docMk/>
          <pc:sldMk cId="3027532069" sldId="415"/>
        </pc:sldMkLst>
        <pc:spChg chg="mod">
          <ac:chgData name="Annemarie Pitt" userId="4a412490-9322-471d-8846-43aeee19c17f" providerId="ADAL" clId="{D92096DD-0AE9-49EB-8D2D-1BFE28B423E0}" dt="2025-10-22T12:41:13.837" v="140" actId="20577"/>
          <ac:spMkLst>
            <pc:docMk/>
            <pc:sldMk cId="3027532069" sldId="415"/>
            <ac:spMk id="3" creationId="{BCD722E2-9E1B-E4B1-61C6-E5C7A823F907}"/>
          </ac:spMkLst>
        </pc:spChg>
      </pc:sldChg>
      <pc:sldChg chg="addSp delSp modSp add mod ord">
        <pc:chgData name="Annemarie Pitt" userId="4a412490-9322-471d-8846-43aeee19c17f" providerId="ADAL" clId="{D92096DD-0AE9-49EB-8D2D-1BFE28B423E0}" dt="2025-10-22T14:48:25.818" v="1703" actId="20577"/>
        <pc:sldMkLst>
          <pc:docMk/>
          <pc:sldMk cId="3226901822" sldId="416"/>
        </pc:sldMkLst>
        <pc:spChg chg="del">
          <ac:chgData name="Annemarie Pitt" userId="4a412490-9322-471d-8846-43aeee19c17f" providerId="ADAL" clId="{D92096DD-0AE9-49EB-8D2D-1BFE28B423E0}" dt="2025-10-22T12:45:54.594" v="145" actId="478"/>
          <ac:spMkLst>
            <pc:docMk/>
            <pc:sldMk cId="3226901822" sldId="416"/>
            <ac:spMk id="2" creationId="{478ABB91-78EF-B124-23D8-C9096F04AD04}"/>
          </ac:spMkLst>
        </pc:spChg>
        <pc:spChg chg="add mod">
          <ac:chgData name="Annemarie Pitt" userId="4a412490-9322-471d-8846-43aeee19c17f" providerId="ADAL" clId="{D92096DD-0AE9-49EB-8D2D-1BFE28B423E0}" dt="2025-10-22T12:53:19.265" v="239" actId="113"/>
          <ac:spMkLst>
            <pc:docMk/>
            <pc:sldMk cId="3226901822" sldId="416"/>
            <ac:spMk id="5" creationId="{5921AB9C-304B-46B4-CA5F-F7F7E0CFB916}"/>
          </ac:spMkLst>
        </pc:spChg>
        <pc:spChg chg="del">
          <ac:chgData name="Annemarie Pitt" userId="4a412490-9322-471d-8846-43aeee19c17f" providerId="ADAL" clId="{D92096DD-0AE9-49EB-8D2D-1BFE28B423E0}" dt="2025-10-22T12:45:53.288" v="144" actId="478"/>
          <ac:spMkLst>
            <pc:docMk/>
            <pc:sldMk cId="3226901822" sldId="416"/>
            <ac:spMk id="6" creationId="{04144D87-4F57-7433-7A15-098BE9A4866A}"/>
          </ac:spMkLst>
        </pc:spChg>
        <pc:spChg chg="add mod">
          <ac:chgData name="Annemarie Pitt" userId="4a412490-9322-471d-8846-43aeee19c17f" providerId="ADAL" clId="{D92096DD-0AE9-49EB-8D2D-1BFE28B423E0}" dt="2025-10-22T12:53:27.057" v="240" actId="1076"/>
          <ac:spMkLst>
            <pc:docMk/>
            <pc:sldMk cId="3226901822" sldId="416"/>
            <ac:spMk id="8" creationId="{D6335FED-83BE-BBDF-814B-84777E456241}"/>
          </ac:spMkLst>
        </pc:spChg>
        <pc:spChg chg="del">
          <ac:chgData name="Annemarie Pitt" userId="4a412490-9322-471d-8846-43aeee19c17f" providerId="ADAL" clId="{D92096DD-0AE9-49EB-8D2D-1BFE28B423E0}" dt="2025-10-22T12:46:04.654" v="149" actId="26606"/>
          <ac:spMkLst>
            <pc:docMk/>
            <pc:sldMk cId="3226901822" sldId="416"/>
            <ac:spMk id="9" creationId="{4C2F3B0B-7CED-7234-5978-EE5479F02785}"/>
          </ac:spMkLst>
        </pc:spChg>
        <pc:spChg chg="add del">
          <ac:chgData name="Annemarie Pitt" userId="4a412490-9322-471d-8846-43aeee19c17f" providerId="ADAL" clId="{D92096DD-0AE9-49EB-8D2D-1BFE28B423E0}" dt="2025-10-22T12:46:04.654" v="149" actId="26606"/>
          <ac:spMkLst>
            <pc:docMk/>
            <pc:sldMk cId="3226901822" sldId="416"/>
            <ac:spMk id="11" creationId="{0EFF6644-2CFB-FFE0-9531-624C0855A11B}"/>
          </ac:spMkLst>
        </pc:spChg>
        <pc:spChg chg="add mod">
          <ac:chgData name="Annemarie Pitt" userId="4a412490-9322-471d-8846-43aeee19c17f" providerId="ADAL" clId="{D92096DD-0AE9-49EB-8D2D-1BFE28B423E0}" dt="2025-10-22T14:48:25.818" v="1703" actId="20577"/>
          <ac:spMkLst>
            <pc:docMk/>
            <pc:sldMk cId="3226901822" sldId="416"/>
            <ac:spMk id="12" creationId="{10A1D4B0-AC5D-E98A-9EBC-72E606F7F223}"/>
          </ac:spMkLst>
        </pc:spChg>
        <pc:spChg chg="add del">
          <ac:chgData name="Annemarie Pitt" userId="4a412490-9322-471d-8846-43aeee19c17f" providerId="ADAL" clId="{D92096DD-0AE9-49EB-8D2D-1BFE28B423E0}" dt="2025-10-22T12:46:04.654" v="149" actId="26606"/>
          <ac:spMkLst>
            <pc:docMk/>
            <pc:sldMk cId="3226901822" sldId="416"/>
            <ac:spMk id="13" creationId="{3AB5D1B7-31AE-A967-7946-E3AA1BBA2514}"/>
          </ac:spMkLst>
        </pc:spChg>
        <pc:spChg chg="add del">
          <ac:chgData name="Annemarie Pitt" userId="4a412490-9322-471d-8846-43aeee19c17f" providerId="ADAL" clId="{D92096DD-0AE9-49EB-8D2D-1BFE28B423E0}" dt="2025-10-22T12:46:04.639" v="148" actId="26606"/>
          <ac:spMkLst>
            <pc:docMk/>
            <pc:sldMk cId="3226901822" sldId="416"/>
            <ac:spMk id="2055" creationId="{362D44EE-C852-4460-B8B5-C4F2BC20510C}"/>
          </ac:spMkLst>
        </pc:spChg>
        <pc:spChg chg="add del">
          <ac:chgData name="Annemarie Pitt" userId="4a412490-9322-471d-8846-43aeee19c17f" providerId="ADAL" clId="{D92096DD-0AE9-49EB-8D2D-1BFE28B423E0}" dt="2025-10-22T12:46:04.639" v="148" actId="26606"/>
          <ac:spMkLst>
            <pc:docMk/>
            <pc:sldMk cId="3226901822" sldId="416"/>
            <ac:spMk id="2057" creationId="{658970D8-8D1D-4B5C-894B-E871CC86543D}"/>
          </ac:spMkLst>
        </pc:spChg>
        <pc:spChg chg="add del">
          <ac:chgData name="Annemarie Pitt" userId="4a412490-9322-471d-8846-43aeee19c17f" providerId="ADAL" clId="{D92096DD-0AE9-49EB-8D2D-1BFE28B423E0}" dt="2025-10-22T12:46:04.639" v="148" actId="26606"/>
          <ac:spMkLst>
            <pc:docMk/>
            <pc:sldMk cId="3226901822" sldId="416"/>
            <ac:spMk id="2059" creationId="{F227E5B6-9132-43CA-B503-37A18562ADF2}"/>
          </ac:spMkLst>
        </pc:spChg>
        <pc:spChg chg="add del">
          <ac:chgData name="Annemarie Pitt" userId="4a412490-9322-471d-8846-43aeee19c17f" providerId="ADAL" clId="{D92096DD-0AE9-49EB-8D2D-1BFE28B423E0}" dt="2025-10-22T12:46:04.639" v="148" actId="26606"/>
          <ac:spMkLst>
            <pc:docMk/>
            <pc:sldMk cId="3226901822" sldId="416"/>
            <ac:spMk id="2061" creationId="{03C2051E-A88D-48E5-BACF-AAED17892722}"/>
          </ac:spMkLst>
        </pc:spChg>
        <pc:spChg chg="add del">
          <ac:chgData name="Annemarie Pitt" userId="4a412490-9322-471d-8846-43aeee19c17f" providerId="ADAL" clId="{D92096DD-0AE9-49EB-8D2D-1BFE28B423E0}" dt="2025-10-22T12:46:04.639" v="148" actId="26606"/>
          <ac:spMkLst>
            <pc:docMk/>
            <pc:sldMk cId="3226901822" sldId="416"/>
            <ac:spMk id="2063" creationId="{7821A508-2985-4905-874A-527429BAABFA}"/>
          </ac:spMkLst>
        </pc:spChg>
        <pc:spChg chg="del">
          <ac:chgData name="Annemarie Pitt" userId="4a412490-9322-471d-8846-43aeee19c17f" providerId="ADAL" clId="{D92096DD-0AE9-49EB-8D2D-1BFE28B423E0}" dt="2025-10-22T12:46:04.639" v="148" actId="26606"/>
          <ac:spMkLst>
            <pc:docMk/>
            <pc:sldMk cId="3226901822" sldId="416"/>
            <ac:spMk id="2065" creationId="{D2929CB1-0E3C-4B2D-ADC5-0154FB33BA44}"/>
          </ac:spMkLst>
        </pc:spChg>
        <pc:spChg chg="add del">
          <ac:chgData name="Annemarie Pitt" userId="4a412490-9322-471d-8846-43aeee19c17f" providerId="ADAL" clId="{D92096DD-0AE9-49EB-8D2D-1BFE28B423E0}" dt="2025-10-22T12:46:04.639" v="148" actId="26606"/>
          <ac:spMkLst>
            <pc:docMk/>
            <pc:sldMk cId="3226901822" sldId="416"/>
            <ac:spMk id="2067" creationId="{5F2F0C84-BE8C-4DC2-A6D3-30349A801D5C}"/>
          </ac:spMkLst>
        </pc:spChg>
        <pc:spChg chg="add">
          <ac:chgData name="Annemarie Pitt" userId="4a412490-9322-471d-8846-43aeee19c17f" providerId="ADAL" clId="{D92096DD-0AE9-49EB-8D2D-1BFE28B423E0}" dt="2025-10-22T12:46:04.654" v="149" actId="26606"/>
          <ac:spMkLst>
            <pc:docMk/>
            <pc:sldMk cId="3226901822" sldId="416"/>
            <ac:spMk id="2069" creationId="{3C54F4CE-85F0-46ED-80DA-9518C9251AD1}"/>
          </ac:spMkLst>
        </pc:spChg>
        <pc:spChg chg="add">
          <ac:chgData name="Annemarie Pitt" userId="4a412490-9322-471d-8846-43aeee19c17f" providerId="ADAL" clId="{D92096DD-0AE9-49EB-8D2D-1BFE28B423E0}" dt="2025-10-22T12:46:04.654" v="149" actId="26606"/>
          <ac:spMkLst>
            <pc:docMk/>
            <pc:sldMk cId="3226901822" sldId="416"/>
            <ac:spMk id="2070" creationId="{DADD1FCA-8ACB-4958-81DD-4CDD6D3E1921}"/>
          </ac:spMkLst>
        </pc:spChg>
        <pc:picChg chg="del">
          <ac:chgData name="Annemarie Pitt" userId="4a412490-9322-471d-8846-43aeee19c17f" providerId="ADAL" clId="{D92096DD-0AE9-49EB-8D2D-1BFE28B423E0}" dt="2025-10-22T12:45:52.440" v="143" actId="478"/>
          <ac:picMkLst>
            <pc:docMk/>
            <pc:sldMk cId="3226901822" sldId="416"/>
            <ac:picMk id="4" creationId="{4657ACAF-A60E-E474-47C5-010FA7124ACE}"/>
          </ac:picMkLst>
        </pc:picChg>
        <pc:picChg chg="add mod">
          <ac:chgData name="Annemarie Pitt" userId="4a412490-9322-471d-8846-43aeee19c17f" providerId="ADAL" clId="{D92096DD-0AE9-49EB-8D2D-1BFE28B423E0}" dt="2025-10-22T12:47:08.492" v="153" actId="1076"/>
          <ac:picMkLst>
            <pc:docMk/>
            <pc:sldMk cId="3226901822" sldId="416"/>
            <ac:picMk id="2050" creationId="{FCE107AF-BD7C-83D4-652D-70904583F2EE}"/>
          </ac:picMkLst>
        </pc:picChg>
      </pc:sldChg>
      <pc:sldChg chg="modSp add mod ord">
        <pc:chgData name="Annemarie Pitt" userId="4a412490-9322-471d-8846-43aeee19c17f" providerId="ADAL" clId="{D92096DD-0AE9-49EB-8D2D-1BFE28B423E0}" dt="2025-10-22T13:57:36.479" v="1677" actId="20577"/>
        <pc:sldMkLst>
          <pc:docMk/>
          <pc:sldMk cId="3128446738" sldId="417"/>
        </pc:sldMkLst>
        <pc:spChg chg="mod">
          <ac:chgData name="Annemarie Pitt" userId="4a412490-9322-471d-8846-43aeee19c17f" providerId="ADAL" clId="{D92096DD-0AE9-49EB-8D2D-1BFE28B423E0}" dt="2025-10-22T13:57:36.479" v="1677" actId="20577"/>
          <ac:spMkLst>
            <pc:docMk/>
            <pc:sldMk cId="3128446738" sldId="417"/>
            <ac:spMk id="3" creationId="{675F0665-96FE-7044-022F-86E952DAD16B}"/>
          </ac:spMkLst>
        </pc:spChg>
        <pc:picChg chg="mod">
          <ac:chgData name="Annemarie Pitt" userId="4a412490-9322-471d-8846-43aeee19c17f" providerId="ADAL" clId="{D92096DD-0AE9-49EB-8D2D-1BFE28B423E0}" dt="2025-10-22T12:58:59.662" v="346" actId="1076"/>
          <ac:picMkLst>
            <pc:docMk/>
            <pc:sldMk cId="3128446738" sldId="417"/>
            <ac:picMk id="6" creationId="{F455D1B2-EB58-3898-4E27-BFD6147C93FC}"/>
          </ac:picMkLst>
        </pc:picChg>
      </pc:sldChg>
      <pc:sldChg chg="addSp delSp modSp add mod">
        <pc:chgData name="Annemarie Pitt" userId="4a412490-9322-471d-8846-43aeee19c17f" providerId="ADAL" clId="{D92096DD-0AE9-49EB-8D2D-1BFE28B423E0}" dt="2025-10-22T13:12:50.004" v="690" actId="113"/>
        <pc:sldMkLst>
          <pc:docMk/>
          <pc:sldMk cId="826717706" sldId="418"/>
        </pc:sldMkLst>
        <pc:spChg chg="mod">
          <ac:chgData name="Annemarie Pitt" userId="4a412490-9322-471d-8846-43aeee19c17f" providerId="ADAL" clId="{D92096DD-0AE9-49EB-8D2D-1BFE28B423E0}" dt="2025-10-22T13:08:35.722" v="487" actId="26606"/>
          <ac:spMkLst>
            <pc:docMk/>
            <pc:sldMk cId="826717706" sldId="418"/>
            <ac:spMk id="2" creationId="{083F8755-94F7-B099-0A04-775EEC429A89}"/>
          </ac:spMkLst>
        </pc:spChg>
        <pc:spChg chg="add mod">
          <ac:chgData name="Annemarie Pitt" userId="4a412490-9322-471d-8846-43aeee19c17f" providerId="ADAL" clId="{D92096DD-0AE9-49EB-8D2D-1BFE28B423E0}" dt="2025-10-22T13:12:50.004" v="690" actId="113"/>
          <ac:spMkLst>
            <pc:docMk/>
            <pc:sldMk cId="826717706" sldId="418"/>
            <ac:spMk id="3" creationId="{1E5E2061-5CA1-D20A-8856-18D4C4BF9BB5}"/>
          </ac:spMkLst>
        </pc:spChg>
        <pc:spChg chg="del">
          <ac:chgData name="Annemarie Pitt" userId="4a412490-9322-471d-8846-43aeee19c17f" providerId="ADAL" clId="{D92096DD-0AE9-49EB-8D2D-1BFE28B423E0}" dt="2025-10-22T13:08:35.722" v="487" actId="26606"/>
          <ac:spMkLst>
            <pc:docMk/>
            <pc:sldMk cId="826717706" sldId="418"/>
            <ac:spMk id="9" creationId="{D547BD23-31B3-C52E-1D69-D01E2344A649}"/>
          </ac:spMkLst>
        </pc:spChg>
        <pc:spChg chg="del">
          <ac:chgData name="Annemarie Pitt" userId="4a412490-9322-471d-8846-43aeee19c17f" providerId="ADAL" clId="{D92096DD-0AE9-49EB-8D2D-1BFE28B423E0}" dt="2025-10-22T13:08:35.722" v="487" actId="26606"/>
          <ac:spMkLst>
            <pc:docMk/>
            <pc:sldMk cId="826717706" sldId="418"/>
            <ac:spMk id="11" creationId="{48E4CF59-766D-4623-3A6A-FD0FE8E013C6}"/>
          </ac:spMkLst>
        </pc:spChg>
        <pc:spChg chg="del">
          <ac:chgData name="Annemarie Pitt" userId="4a412490-9322-471d-8846-43aeee19c17f" providerId="ADAL" clId="{D92096DD-0AE9-49EB-8D2D-1BFE28B423E0}" dt="2025-10-22T13:08:35.722" v="487" actId="26606"/>
          <ac:spMkLst>
            <pc:docMk/>
            <pc:sldMk cId="826717706" sldId="418"/>
            <ac:spMk id="13" creationId="{409BA40C-BEC3-048D-344F-2BC6950B8275}"/>
          </ac:spMkLst>
        </pc:spChg>
        <pc:spChg chg="add">
          <ac:chgData name="Annemarie Pitt" userId="4a412490-9322-471d-8846-43aeee19c17f" providerId="ADAL" clId="{D92096DD-0AE9-49EB-8D2D-1BFE28B423E0}" dt="2025-10-22T13:08:35.722" v="487" actId="26606"/>
          <ac:spMkLst>
            <pc:docMk/>
            <pc:sldMk cId="826717706" sldId="418"/>
            <ac:spMk id="18" creationId="{18873D23-2DCF-4B31-A009-95721C06E8E1}"/>
          </ac:spMkLst>
        </pc:spChg>
        <pc:spChg chg="add">
          <ac:chgData name="Annemarie Pitt" userId="4a412490-9322-471d-8846-43aeee19c17f" providerId="ADAL" clId="{D92096DD-0AE9-49EB-8D2D-1BFE28B423E0}" dt="2025-10-22T13:08:35.722" v="487" actId="26606"/>
          <ac:spMkLst>
            <pc:docMk/>
            <pc:sldMk cId="826717706" sldId="418"/>
            <ac:spMk id="20" creationId="{C13EF075-D4EF-4929-ADBC-91B27DA19955}"/>
          </ac:spMkLst>
        </pc:spChg>
        <pc:grpChg chg="add">
          <ac:chgData name="Annemarie Pitt" userId="4a412490-9322-471d-8846-43aeee19c17f" providerId="ADAL" clId="{D92096DD-0AE9-49EB-8D2D-1BFE28B423E0}" dt="2025-10-22T13:08:35.722" v="487" actId="26606"/>
          <ac:grpSpMkLst>
            <pc:docMk/>
            <pc:sldMk cId="826717706" sldId="418"/>
            <ac:grpSpMk id="22" creationId="{DAA26DFA-AAB2-4973-9C17-16D587C7B198}"/>
          </ac:grpSpMkLst>
        </pc:grpChg>
        <pc:picChg chg="del">
          <ac:chgData name="Annemarie Pitt" userId="4a412490-9322-471d-8846-43aeee19c17f" providerId="ADAL" clId="{D92096DD-0AE9-49EB-8D2D-1BFE28B423E0}" dt="2025-10-22T13:06:23.923" v="364" actId="478"/>
          <ac:picMkLst>
            <pc:docMk/>
            <pc:sldMk cId="826717706" sldId="418"/>
            <ac:picMk id="4" creationId="{BF25CDE2-185D-68C7-23F3-302DFF7F9CF8}"/>
          </ac:picMkLst>
        </pc:picChg>
      </pc:sldChg>
      <pc:sldChg chg="modSp add mod">
        <pc:chgData name="Annemarie Pitt" userId="4a412490-9322-471d-8846-43aeee19c17f" providerId="ADAL" clId="{D92096DD-0AE9-49EB-8D2D-1BFE28B423E0}" dt="2025-10-22T13:12:55.742" v="692" actId="27636"/>
        <pc:sldMkLst>
          <pc:docMk/>
          <pc:sldMk cId="3812225448" sldId="419"/>
        </pc:sldMkLst>
        <pc:spChg chg="mod">
          <ac:chgData name="Annemarie Pitt" userId="4a412490-9322-471d-8846-43aeee19c17f" providerId="ADAL" clId="{D92096DD-0AE9-49EB-8D2D-1BFE28B423E0}" dt="2025-10-22T13:12:55.742" v="692" actId="27636"/>
          <ac:spMkLst>
            <pc:docMk/>
            <pc:sldMk cId="3812225448" sldId="419"/>
            <ac:spMk id="3" creationId="{5BC0759B-D0B6-1761-FEE5-9241361B9BF1}"/>
          </ac:spMkLst>
        </pc:spChg>
      </pc:sldChg>
      <pc:sldChg chg="modSp add mod">
        <pc:chgData name="Annemarie Pitt" userId="4a412490-9322-471d-8846-43aeee19c17f" providerId="ADAL" clId="{D92096DD-0AE9-49EB-8D2D-1BFE28B423E0}" dt="2025-10-22T13:51:55.311" v="1326" actId="113"/>
        <pc:sldMkLst>
          <pc:docMk/>
          <pc:sldMk cId="252303882" sldId="420"/>
        </pc:sldMkLst>
        <pc:spChg chg="mod">
          <ac:chgData name="Annemarie Pitt" userId="4a412490-9322-471d-8846-43aeee19c17f" providerId="ADAL" clId="{D92096DD-0AE9-49EB-8D2D-1BFE28B423E0}" dt="2025-10-22T13:51:55.311" v="1326" actId="113"/>
          <ac:spMkLst>
            <pc:docMk/>
            <pc:sldMk cId="252303882" sldId="420"/>
            <ac:spMk id="5" creationId="{B5AE3C6D-D33C-A0E8-11E5-5A6DAF1E9301}"/>
          </ac:spMkLst>
        </pc:spChg>
      </pc:sldChg>
      <pc:sldChg chg="add del">
        <pc:chgData name="Annemarie Pitt" userId="4a412490-9322-471d-8846-43aeee19c17f" providerId="ADAL" clId="{D92096DD-0AE9-49EB-8D2D-1BFE28B423E0}" dt="2025-10-22T13:31:53.009" v="1004" actId="47"/>
        <pc:sldMkLst>
          <pc:docMk/>
          <pc:sldMk cId="1283566164" sldId="421"/>
        </pc:sldMkLst>
      </pc:sldChg>
      <pc:sldChg chg="addSp modSp add mod">
        <pc:chgData name="Annemarie Pitt" userId="4a412490-9322-471d-8846-43aeee19c17f" providerId="ADAL" clId="{D92096DD-0AE9-49EB-8D2D-1BFE28B423E0}" dt="2025-10-22T13:29:33.472" v="904" actId="113"/>
        <pc:sldMkLst>
          <pc:docMk/>
          <pc:sldMk cId="1182172160" sldId="422"/>
        </pc:sldMkLst>
        <pc:spChg chg="mod">
          <ac:chgData name="Annemarie Pitt" userId="4a412490-9322-471d-8846-43aeee19c17f" providerId="ADAL" clId="{D92096DD-0AE9-49EB-8D2D-1BFE28B423E0}" dt="2025-10-22T13:29:33.472" v="904" actId="113"/>
          <ac:spMkLst>
            <pc:docMk/>
            <pc:sldMk cId="1182172160" sldId="422"/>
            <ac:spMk id="6" creationId="{91E6A319-83E8-5958-AD76-16C7C195CB27}"/>
          </ac:spMkLst>
        </pc:spChg>
        <pc:picChg chg="add mod">
          <ac:chgData name="Annemarie Pitt" userId="4a412490-9322-471d-8846-43aeee19c17f" providerId="ADAL" clId="{D92096DD-0AE9-49EB-8D2D-1BFE28B423E0}" dt="2025-10-22T13:29:10.703" v="899"/>
          <ac:picMkLst>
            <pc:docMk/>
            <pc:sldMk cId="1182172160" sldId="422"/>
            <ac:picMk id="3" creationId="{C7B7B407-7BD4-1575-3D45-F5F7F81D4B8A}"/>
          </ac:picMkLst>
        </pc:picChg>
      </pc:sldChg>
      <pc:sldChg chg="delSp modSp add del mod">
        <pc:chgData name="Annemarie Pitt" userId="4a412490-9322-471d-8846-43aeee19c17f" providerId="ADAL" clId="{D92096DD-0AE9-49EB-8D2D-1BFE28B423E0}" dt="2025-10-22T13:28:00.251" v="889" actId="47"/>
        <pc:sldMkLst>
          <pc:docMk/>
          <pc:sldMk cId="1456405922" sldId="423"/>
        </pc:sldMkLst>
        <pc:spChg chg="del mod">
          <ac:chgData name="Annemarie Pitt" userId="4a412490-9322-471d-8846-43aeee19c17f" providerId="ADAL" clId="{D92096DD-0AE9-49EB-8D2D-1BFE28B423E0}" dt="2025-10-22T13:24:20.714" v="840"/>
          <ac:spMkLst>
            <pc:docMk/>
            <pc:sldMk cId="1456405922" sldId="423"/>
            <ac:spMk id="10" creationId="{2C503808-80BF-DCE9-5D1E-C063BACDCE6E}"/>
          </ac:spMkLst>
        </pc:spChg>
      </pc:sldChg>
      <pc:sldChg chg="addSp delSp modSp add mod ord addAnim">
        <pc:chgData name="Annemarie Pitt" userId="4a412490-9322-471d-8846-43aeee19c17f" providerId="ADAL" clId="{D92096DD-0AE9-49EB-8D2D-1BFE28B423E0}" dt="2025-10-22T13:52:21.113" v="1351" actId="313"/>
        <pc:sldMkLst>
          <pc:docMk/>
          <pc:sldMk cId="3498781016" sldId="424"/>
        </pc:sldMkLst>
        <pc:spChg chg="mod">
          <ac:chgData name="Annemarie Pitt" userId="4a412490-9322-471d-8846-43aeee19c17f" providerId="ADAL" clId="{D92096DD-0AE9-49EB-8D2D-1BFE28B423E0}" dt="2025-10-22T13:52:21.113" v="1351" actId="313"/>
          <ac:spMkLst>
            <pc:docMk/>
            <pc:sldMk cId="3498781016" sldId="424"/>
            <ac:spMk id="2" creationId="{CE34B1DC-D230-64DD-8FDF-FBF18A5EA048}"/>
          </ac:spMkLst>
        </pc:spChg>
        <pc:spChg chg="del mod">
          <ac:chgData name="Annemarie Pitt" userId="4a412490-9322-471d-8846-43aeee19c17f" providerId="ADAL" clId="{D92096DD-0AE9-49EB-8D2D-1BFE28B423E0}" dt="2025-10-22T13:26:49.442" v="877" actId="478"/>
          <ac:spMkLst>
            <pc:docMk/>
            <pc:sldMk cId="3498781016" sldId="424"/>
            <ac:spMk id="6" creationId="{A227F107-D551-F99B-FA88-58DF218519C8}"/>
          </ac:spMkLst>
        </pc:spChg>
        <pc:spChg chg="del">
          <ac:chgData name="Annemarie Pitt" userId="4a412490-9322-471d-8846-43aeee19c17f" providerId="ADAL" clId="{D92096DD-0AE9-49EB-8D2D-1BFE28B423E0}" dt="2025-10-22T13:27:10.535" v="879" actId="26606"/>
          <ac:spMkLst>
            <pc:docMk/>
            <pc:sldMk cId="3498781016" sldId="424"/>
            <ac:spMk id="34832" creationId="{2FF89BAB-357C-40C8-19F2-03F23E4687C3}"/>
          </ac:spMkLst>
        </pc:spChg>
        <pc:spChg chg="del">
          <ac:chgData name="Annemarie Pitt" userId="4a412490-9322-471d-8846-43aeee19c17f" providerId="ADAL" clId="{D92096DD-0AE9-49EB-8D2D-1BFE28B423E0}" dt="2025-10-22T13:27:10.535" v="879" actId="26606"/>
          <ac:spMkLst>
            <pc:docMk/>
            <pc:sldMk cId="3498781016" sldId="424"/>
            <ac:spMk id="34834" creationId="{BFDED0D7-FB7C-8E55-FAB3-1B67AD425CBF}"/>
          </ac:spMkLst>
        </pc:spChg>
        <pc:spChg chg="add del">
          <ac:chgData name="Annemarie Pitt" userId="4a412490-9322-471d-8846-43aeee19c17f" providerId="ADAL" clId="{D92096DD-0AE9-49EB-8D2D-1BFE28B423E0}" dt="2025-10-22T13:27:47.537" v="888" actId="26606"/>
          <ac:spMkLst>
            <pc:docMk/>
            <pc:sldMk cId="3498781016" sldId="424"/>
            <ac:spMk id="34839" creationId="{9B7AD9F6-8CE7-4299-8FC6-328F4DCD3FF9}"/>
          </ac:spMkLst>
        </pc:spChg>
        <pc:spChg chg="add del">
          <ac:chgData name="Annemarie Pitt" userId="4a412490-9322-471d-8846-43aeee19c17f" providerId="ADAL" clId="{D92096DD-0AE9-49EB-8D2D-1BFE28B423E0}" dt="2025-10-22T13:27:47.537" v="888" actId="26606"/>
          <ac:spMkLst>
            <pc:docMk/>
            <pc:sldMk cId="3498781016" sldId="424"/>
            <ac:spMk id="34841" creationId="{F49775AF-8896-43EE-92C6-83497D6DC56F}"/>
          </ac:spMkLst>
        </pc:spChg>
        <pc:spChg chg="add del">
          <ac:chgData name="Annemarie Pitt" userId="4a412490-9322-471d-8846-43aeee19c17f" providerId="ADAL" clId="{D92096DD-0AE9-49EB-8D2D-1BFE28B423E0}" dt="2025-10-22T13:27:47.531" v="887" actId="26606"/>
          <ac:spMkLst>
            <pc:docMk/>
            <pc:sldMk cId="3498781016" sldId="424"/>
            <ac:spMk id="34846" creationId="{06DA9DF9-31F7-4056-B42E-878CC92417B8}"/>
          </ac:spMkLst>
        </pc:spChg>
        <pc:spChg chg="add">
          <ac:chgData name="Annemarie Pitt" userId="4a412490-9322-471d-8846-43aeee19c17f" providerId="ADAL" clId="{D92096DD-0AE9-49EB-8D2D-1BFE28B423E0}" dt="2025-10-22T13:27:47.537" v="888" actId="26606"/>
          <ac:spMkLst>
            <pc:docMk/>
            <pc:sldMk cId="3498781016" sldId="424"/>
            <ac:spMk id="34848" creationId="{F49775AF-8896-43EE-92C6-83497D6DC56F}"/>
          </ac:spMkLst>
        </pc:spChg>
        <pc:spChg chg="add">
          <ac:chgData name="Annemarie Pitt" userId="4a412490-9322-471d-8846-43aeee19c17f" providerId="ADAL" clId="{D92096DD-0AE9-49EB-8D2D-1BFE28B423E0}" dt="2025-10-22T13:27:47.537" v="888" actId="26606"/>
          <ac:spMkLst>
            <pc:docMk/>
            <pc:sldMk cId="3498781016" sldId="424"/>
            <ac:spMk id="34849" creationId="{9B7AD9F6-8CE7-4299-8FC6-328F4DCD3FF9}"/>
          </ac:spMkLst>
        </pc:spChg>
        <pc:picChg chg="add mod">
          <ac:chgData name="Annemarie Pitt" userId="4a412490-9322-471d-8846-43aeee19c17f" providerId="ADAL" clId="{D92096DD-0AE9-49EB-8D2D-1BFE28B423E0}" dt="2025-10-22T13:27:47.531" v="887" actId="26606"/>
          <ac:picMkLst>
            <pc:docMk/>
            <pc:sldMk cId="3498781016" sldId="424"/>
            <ac:picMk id="4098" creationId="{38D698CA-D957-C085-CD5B-C237CD2FB3D1}"/>
          </ac:picMkLst>
        </pc:picChg>
      </pc:sldChg>
      <pc:sldChg chg="addSp modSp add mod">
        <pc:chgData name="Annemarie Pitt" userId="4a412490-9322-471d-8846-43aeee19c17f" providerId="ADAL" clId="{D92096DD-0AE9-49EB-8D2D-1BFE28B423E0}" dt="2025-10-22T13:41:08.777" v="1126" actId="20577"/>
        <pc:sldMkLst>
          <pc:docMk/>
          <pc:sldMk cId="2435659795" sldId="425"/>
        </pc:sldMkLst>
        <pc:spChg chg="mod">
          <ac:chgData name="Annemarie Pitt" userId="4a412490-9322-471d-8846-43aeee19c17f" providerId="ADAL" clId="{D92096DD-0AE9-49EB-8D2D-1BFE28B423E0}" dt="2025-10-22T13:41:08.777" v="1126" actId="20577"/>
          <ac:spMkLst>
            <pc:docMk/>
            <pc:sldMk cId="2435659795" sldId="425"/>
            <ac:spMk id="6" creationId="{392E0068-A13C-2D8B-682F-DF77D6ADF381}"/>
          </ac:spMkLst>
        </pc:spChg>
        <pc:picChg chg="add mod">
          <ac:chgData name="Annemarie Pitt" userId="4a412490-9322-471d-8846-43aeee19c17f" providerId="ADAL" clId="{D92096DD-0AE9-49EB-8D2D-1BFE28B423E0}" dt="2025-10-22T13:29:38.694" v="905"/>
          <ac:picMkLst>
            <pc:docMk/>
            <pc:sldMk cId="2435659795" sldId="425"/>
            <ac:picMk id="3" creationId="{AF9A78D5-7982-1F12-6C4F-A03D78CC9A09}"/>
          </ac:picMkLst>
        </pc:picChg>
      </pc:sldChg>
      <pc:sldChg chg="modSp add mod">
        <pc:chgData name="Annemarie Pitt" userId="4a412490-9322-471d-8846-43aeee19c17f" providerId="ADAL" clId="{D92096DD-0AE9-49EB-8D2D-1BFE28B423E0}" dt="2025-10-22T13:41:15.475" v="1127" actId="207"/>
        <pc:sldMkLst>
          <pc:docMk/>
          <pc:sldMk cId="1485407607" sldId="426"/>
        </pc:sldMkLst>
        <pc:spChg chg="mod">
          <ac:chgData name="Annemarie Pitt" userId="4a412490-9322-471d-8846-43aeee19c17f" providerId="ADAL" clId="{D92096DD-0AE9-49EB-8D2D-1BFE28B423E0}" dt="2025-10-22T13:30:55.461" v="975" actId="20577"/>
          <ac:spMkLst>
            <pc:docMk/>
            <pc:sldMk cId="1485407607" sldId="426"/>
            <ac:spMk id="2" creationId="{140F07D4-8925-A47D-C515-67095DAF8C3B}"/>
          </ac:spMkLst>
        </pc:spChg>
        <pc:spChg chg="mod">
          <ac:chgData name="Annemarie Pitt" userId="4a412490-9322-471d-8846-43aeee19c17f" providerId="ADAL" clId="{D92096DD-0AE9-49EB-8D2D-1BFE28B423E0}" dt="2025-10-22T13:41:15.475" v="1127" actId="207"/>
          <ac:spMkLst>
            <pc:docMk/>
            <pc:sldMk cId="1485407607" sldId="426"/>
            <ac:spMk id="6" creationId="{5D9AB9F5-E584-2436-4AA2-063EB8CCD35C}"/>
          </ac:spMkLst>
        </pc:spChg>
      </pc:sldChg>
      <pc:sldChg chg="modSp add mod ord">
        <pc:chgData name="Annemarie Pitt" userId="4a412490-9322-471d-8846-43aeee19c17f" providerId="ADAL" clId="{D92096DD-0AE9-49EB-8D2D-1BFE28B423E0}" dt="2025-10-22T13:53:27.492" v="1422" actId="1076"/>
        <pc:sldMkLst>
          <pc:docMk/>
          <pc:sldMk cId="1993848179" sldId="427"/>
        </pc:sldMkLst>
        <pc:spChg chg="mod">
          <ac:chgData name="Annemarie Pitt" userId="4a412490-9322-471d-8846-43aeee19c17f" providerId="ADAL" clId="{D92096DD-0AE9-49EB-8D2D-1BFE28B423E0}" dt="2025-10-22T13:53:27.492" v="1422" actId="1076"/>
          <ac:spMkLst>
            <pc:docMk/>
            <pc:sldMk cId="1993848179" sldId="427"/>
            <ac:spMk id="6" creationId="{7DBC2F70-7EFA-4F0B-397C-A04DDBF02BAD}"/>
          </ac:spMkLst>
        </pc:spChg>
      </pc:sldChg>
      <pc:sldChg chg="modSp add mod">
        <pc:chgData name="Annemarie Pitt" userId="4a412490-9322-471d-8846-43aeee19c17f" providerId="ADAL" clId="{D92096DD-0AE9-49EB-8D2D-1BFE28B423E0}" dt="2025-10-22T13:33:00.337" v="1024" actId="14100"/>
        <pc:sldMkLst>
          <pc:docMk/>
          <pc:sldMk cId="1121066506" sldId="428"/>
        </pc:sldMkLst>
        <pc:spChg chg="mod">
          <ac:chgData name="Annemarie Pitt" userId="4a412490-9322-471d-8846-43aeee19c17f" providerId="ADAL" clId="{D92096DD-0AE9-49EB-8D2D-1BFE28B423E0}" dt="2025-10-22T13:33:00.337" v="1024" actId="14100"/>
          <ac:spMkLst>
            <pc:docMk/>
            <pc:sldMk cId="1121066506" sldId="428"/>
            <ac:spMk id="6" creationId="{D07B2974-13F1-7260-8A8F-51DC86F2A791}"/>
          </ac:spMkLst>
        </pc:spChg>
      </pc:sldChg>
      <pc:sldChg chg="modSp add mod">
        <pc:chgData name="Annemarie Pitt" userId="4a412490-9322-471d-8846-43aeee19c17f" providerId="ADAL" clId="{D92096DD-0AE9-49EB-8D2D-1BFE28B423E0}" dt="2025-10-22T13:55:08.483" v="1528" actId="27636"/>
        <pc:sldMkLst>
          <pc:docMk/>
          <pc:sldMk cId="2133044377" sldId="429"/>
        </pc:sldMkLst>
        <pc:spChg chg="mod">
          <ac:chgData name="Annemarie Pitt" userId="4a412490-9322-471d-8846-43aeee19c17f" providerId="ADAL" clId="{D92096DD-0AE9-49EB-8D2D-1BFE28B423E0}" dt="2025-10-22T13:55:08.483" v="1528" actId="27636"/>
          <ac:spMkLst>
            <pc:docMk/>
            <pc:sldMk cId="2133044377" sldId="429"/>
            <ac:spMk id="3" creationId="{2E42E833-CB72-2C83-2016-641F1459B091}"/>
          </ac:spMkLst>
        </pc:spChg>
      </pc:sldChg>
      <pc:sldChg chg="modSp add del mod">
        <pc:chgData name="Annemarie Pitt" userId="4a412490-9322-471d-8846-43aeee19c17f" providerId="ADAL" clId="{D92096DD-0AE9-49EB-8D2D-1BFE28B423E0}" dt="2025-10-22T13:39:13.510" v="1121" actId="2696"/>
        <pc:sldMkLst>
          <pc:docMk/>
          <pc:sldMk cId="2236581604" sldId="429"/>
        </pc:sldMkLst>
        <pc:spChg chg="mod">
          <ac:chgData name="Annemarie Pitt" userId="4a412490-9322-471d-8846-43aeee19c17f" providerId="ADAL" clId="{D92096DD-0AE9-49EB-8D2D-1BFE28B423E0}" dt="2025-10-22T13:38:51.525" v="1081" actId="20577"/>
          <ac:spMkLst>
            <pc:docMk/>
            <pc:sldMk cId="2236581604" sldId="429"/>
            <ac:spMk id="5" creationId="{7601827D-8C5B-13D2-D66A-2503A9B6B987}"/>
          </ac:spMkLst>
        </pc:spChg>
      </pc:sldChg>
      <pc:sldChg chg="delSp modSp add del mod">
        <pc:chgData name="Annemarie Pitt" userId="4a412490-9322-471d-8846-43aeee19c17f" providerId="ADAL" clId="{D92096DD-0AE9-49EB-8D2D-1BFE28B423E0}" dt="2025-10-22T13:43:38.095" v="1226" actId="47"/>
        <pc:sldMkLst>
          <pc:docMk/>
          <pc:sldMk cId="4087732073" sldId="429"/>
        </pc:sldMkLst>
        <pc:spChg chg="del mod">
          <ac:chgData name="Annemarie Pitt" userId="4a412490-9322-471d-8846-43aeee19c17f" providerId="ADAL" clId="{D92096DD-0AE9-49EB-8D2D-1BFE28B423E0}" dt="2025-10-22T13:43:26.595" v="1219"/>
          <ac:spMkLst>
            <pc:docMk/>
            <pc:sldMk cId="4087732073" sldId="429"/>
            <ac:spMk id="6" creationId="{DF29CCDC-A106-96EC-7F5E-7148ED29C9CC}"/>
          </ac:spMkLst>
        </pc:spChg>
      </pc:sldChg>
      <pc:sldChg chg="addSp delSp modSp add mod">
        <pc:chgData name="Annemarie Pitt" userId="4a412490-9322-471d-8846-43aeee19c17f" providerId="ADAL" clId="{D92096DD-0AE9-49EB-8D2D-1BFE28B423E0}" dt="2025-10-22T13:56:38.905" v="1650" actId="20577"/>
        <pc:sldMkLst>
          <pc:docMk/>
          <pc:sldMk cId="2671159812" sldId="430"/>
        </pc:sldMkLst>
        <pc:spChg chg="add mod">
          <ac:chgData name="Annemarie Pitt" userId="4a412490-9322-471d-8846-43aeee19c17f" providerId="ADAL" clId="{D92096DD-0AE9-49EB-8D2D-1BFE28B423E0}" dt="2025-10-22T13:56:38.905" v="1650" actId="20577"/>
          <ac:spMkLst>
            <pc:docMk/>
            <pc:sldMk cId="2671159812" sldId="430"/>
            <ac:spMk id="3" creationId="{46619511-040B-823A-E231-C3636CA30E73}"/>
          </ac:spMkLst>
        </pc:spChg>
        <pc:picChg chg="del">
          <ac:chgData name="Annemarie Pitt" userId="4a412490-9322-471d-8846-43aeee19c17f" providerId="ADAL" clId="{D92096DD-0AE9-49EB-8D2D-1BFE28B423E0}" dt="2025-10-22T13:55:30.720" v="1530" actId="478"/>
          <ac:picMkLst>
            <pc:docMk/>
            <pc:sldMk cId="2671159812" sldId="430"/>
            <ac:picMk id="4" creationId="{A17CF0A3-7F19-A205-DD7B-D56F1913CA8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A8099D-5689-4318-A31D-C16A64EC88F4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45D85D-ED3B-4E64-AE08-659DBF4486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539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5D85D-ED3B-4E64-AE08-659DBF4486E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923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E00AD-BF4A-B657-2CFE-FF088BFD2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A169F3-A2DE-788C-F8B1-035DFCA03B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BDCBE9-40E2-B350-B2EA-6D042A2847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8C23A9-73E3-41DC-BADE-7ED3F9A55E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5D85D-ED3B-4E64-AE08-659DBF4486E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214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5D85D-ED3B-4E64-AE08-659DBF4486E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519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5D85D-ED3B-4E64-AE08-659DBF4486EC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2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>
            <a:extLst>
              <a:ext uri="{FF2B5EF4-FFF2-40B4-BE49-F238E27FC236}">
                <a16:creationId xmlns:a16="http://schemas.microsoft.com/office/drawing/2014/main" id="{FA7052A3-6185-BC5A-7429-2A602FE018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77963" y="206375"/>
            <a:ext cx="3213100" cy="18081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>
            <a:extLst>
              <a:ext uri="{FF2B5EF4-FFF2-40B4-BE49-F238E27FC236}">
                <a16:creationId xmlns:a16="http://schemas.microsoft.com/office/drawing/2014/main" id="{CCC7E016-32E5-9F28-B21A-48DCA555E3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90525" y="2297113"/>
            <a:ext cx="5945188" cy="6884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75780" name="Slide Number Placeholder 3">
            <a:extLst>
              <a:ext uri="{FF2B5EF4-FFF2-40B4-BE49-F238E27FC236}">
                <a16:creationId xmlns:a16="http://schemas.microsoft.com/office/drawing/2014/main" id="{738422DD-DA63-5C0F-879A-867D3CF8FA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5B24AF-7684-436D-A89F-189719F29083}" type="slidenum">
              <a:rPr lang="en-GB" altLang="en-US" smtClean="0">
                <a:latin typeface="Franklin Gothic Book" panose="020B0503020102020204" pitchFamily="34" charset="0"/>
              </a:rPr>
              <a:pPr>
                <a:spcBef>
                  <a:spcPct val="0"/>
                </a:spcBef>
              </a:pPr>
              <a:t>39</a:t>
            </a:fld>
            <a:endParaRPr lang="en-GB" altLang="en-US"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342BF-4E4E-F061-CA64-CD91CE98D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>
            <a:extLst>
              <a:ext uri="{FF2B5EF4-FFF2-40B4-BE49-F238E27FC236}">
                <a16:creationId xmlns:a16="http://schemas.microsoft.com/office/drawing/2014/main" id="{C272276B-5560-5D73-04B5-B17AF6F54F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77963" y="206375"/>
            <a:ext cx="3213100" cy="18081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>
            <a:extLst>
              <a:ext uri="{FF2B5EF4-FFF2-40B4-BE49-F238E27FC236}">
                <a16:creationId xmlns:a16="http://schemas.microsoft.com/office/drawing/2014/main" id="{05FAD5F7-1239-7647-DB2B-FA917CE4FB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90525" y="2297113"/>
            <a:ext cx="5945188" cy="6884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75780" name="Slide Number Placeholder 3">
            <a:extLst>
              <a:ext uri="{FF2B5EF4-FFF2-40B4-BE49-F238E27FC236}">
                <a16:creationId xmlns:a16="http://schemas.microsoft.com/office/drawing/2014/main" id="{82122F25-D65D-5C47-3845-00EC41DC5B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5B24AF-7684-436D-A89F-189719F29083}" type="slidenum">
              <a:rPr lang="en-GB" altLang="en-US" smtClean="0">
                <a:latin typeface="Franklin Gothic Book" panose="020B0503020102020204" pitchFamily="34" charset="0"/>
              </a:rPr>
              <a:pPr>
                <a:spcBef>
                  <a:spcPct val="0"/>
                </a:spcBef>
              </a:pPr>
              <a:t>40</a:t>
            </a:fld>
            <a:endParaRPr lang="en-GB" altLang="en-US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807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BF7A8-44EE-5422-62CA-1126078C6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>
            <a:extLst>
              <a:ext uri="{FF2B5EF4-FFF2-40B4-BE49-F238E27FC236}">
                <a16:creationId xmlns:a16="http://schemas.microsoft.com/office/drawing/2014/main" id="{AB40633E-F086-A5C9-9E75-DF288AB9C2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77963" y="206375"/>
            <a:ext cx="3213100" cy="18081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>
            <a:extLst>
              <a:ext uri="{FF2B5EF4-FFF2-40B4-BE49-F238E27FC236}">
                <a16:creationId xmlns:a16="http://schemas.microsoft.com/office/drawing/2014/main" id="{69659D86-36AF-0111-D1C6-0D0FCE0350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90525" y="2297113"/>
            <a:ext cx="5945188" cy="6884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77828" name="Slide Number Placeholder 3">
            <a:extLst>
              <a:ext uri="{FF2B5EF4-FFF2-40B4-BE49-F238E27FC236}">
                <a16:creationId xmlns:a16="http://schemas.microsoft.com/office/drawing/2014/main" id="{D8905A9E-1073-CB64-736E-916ACBE491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82B0C6-8D2F-47CB-B42A-4824D37761BA}" type="slidenum">
              <a:rPr lang="en-GB" altLang="en-US" smtClean="0">
                <a:latin typeface="Franklin Gothic Book" panose="020B0503020102020204" pitchFamily="34" charset="0"/>
              </a:rPr>
              <a:pPr>
                <a:spcBef>
                  <a:spcPct val="0"/>
                </a:spcBef>
              </a:pPr>
              <a:t>41</a:t>
            </a:fld>
            <a:endParaRPr lang="en-GB" altLang="en-US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22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52C60D-7474-4A30-A287-DEC8F971FEC6}" type="slidenum">
              <a:rPr lang="en-GB" altLang="en-US" smtClean="0"/>
              <a:pPr>
                <a:defRPr/>
              </a:pPr>
              <a:t>46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8834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ED82B-808A-D086-3DB8-820083E6F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B9AE06-400F-C1CC-9065-DBFA4E4905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8F0B6E-9439-5F33-416C-9AD5FD09EA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AE1D6-A5EA-CA62-5978-AECF978B94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52C60D-7474-4A30-A287-DEC8F971FEC6}" type="slidenum">
              <a:rPr lang="en-GB" altLang="en-US" smtClean="0"/>
              <a:pPr>
                <a:defRPr/>
              </a:pPr>
              <a:t>47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6825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>
            <a:extLst>
              <a:ext uri="{FF2B5EF4-FFF2-40B4-BE49-F238E27FC236}">
                <a16:creationId xmlns:a16="http://schemas.microsoft.com/office/drawing/2014/main" id="{940E53C3-7D9B-4371-0F4D-F25401F612C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77963" y="206375"/>
            <a:ext cx="3213100" cy="18081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>
            <a:extLst>
              <a:ext uri="{FF2B5EF4-FFF2-40B4-BE49-F238E27FC236}">
                <a16:creationId xmlns:a16="http://schemas.microsoft.com/office/drawing/2014/main" id="{98F443E8-C9E3-BED5-4B22-BE6C734BF9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90525" y="2297113"/>
            <a:ext cx="5945188" cy="6884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94212" name="Slide Number Placeholder 3">
            <a:extLst>
              <a:ext uri="{FF2B5EF4-FFF2-40B4-BE49-F238E27FC236}">
                <a16:creationId xmlns:a16="http://schemas.microsoft.com/office/drawing/2014/main" id="{C2B61968-34A8-3704-8F14-785C58A9DC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CFDE1F-6042-4AE2-9561-9A318FFE83BB}" type="slidenum">
              <a:rPr lang="en-GB" altLang="en-US" smtClean="0">
                <a:latin typeface="Franklin Gothic Book" panose="020B0503020102020204" pitchFamily="34" charset="0"/>
              </a:rPr>
              <a:pPr>
                <a:spcBef>
                  <a:spcPct val="0"/>
                </a:spcBef>
              </a:pPr>
              <a:t>70</a:t>
            </a:fld>
            <a:endParaRPr lang="en-GB" altLang="en-US"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>
            <a:extLst>
              <a:ext uri="{FF2B5EF4-FFF2-40B4-BE49-F238E27FC236}">
                <a16:creationId xmlns:a16="http://schemas.microsoft.com/office/drawing/2014/main" id="{76354E17-4566-6149-6546-1BADABC53B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77963" y="206375"/>
            <a:ext cx="3213100" cy="18081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>
            <a:extLst>
              <a:ext uri="{FF2B5EF4-FFF2-40B4-BE49-F238E27FC236}">
                <a16:creationId xmlns:a16="http://schemas.microsoft.com/office/drawing/2014/main" id="{317B1A38-2C87-F345-8B50-A1373DA08A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90525" y="2297113"/>
            <a:ext cx="5945188" cy="6884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77828" name="Slide Number Placeholder 3">
            <a:extLst>
              <a:ext uri="{FF2B5EF4-FFF2-40B4-BE49-F238E27FC236}">
                <a16:creationId xmlns:a16="http://schemas.microsoft.com/office/drawing/2014/main" id="{19CAAACB-19BD-B6D4-85F2-2CD919CA2A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82B0C6-8D2F-47CB-B42A-4824D37761BA}" type="slidenum">
              <a:rPr lang="en-GB" altLang="en-US" smtClean="0">
                <a:latin typeface="Franklin Gothic Book" panose="020B0503020102020204" pitchFamily="34" charset="0"/>
              </a:rPr>
              <a:pPr>
                <a:spcBef>
                  <a:spcPct val="0"/>
                </a:spcBef>
              </a:pPr>
              <a:t>72</a:t>
            </a:fld>
            <a:endParaRPr lang="en-GB" altLang="en-US"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F6D2F-DB2B-F090-041F-BE10EA0C6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83B442-A0DA-A5A2-AF49-652B26DAC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E337A-91C4-4582-2A91-F99A337E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BB7B-6EE8-499F-B5FB-B7239528B433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38FDD-E8DC-62B3-9A71-01C4A1807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374B44-EA03-CDF9-E6CD-32217D7E5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284F-1AC9-44A1-933B-D9634C072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090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57EE-967D-C28A-21EF-6C1423529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F7A70-8D9D-0472-419F-C3ADC0697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EAF2F-2D2D-3F6D-5F45-2A177B7B0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BB7B-6EE8-499F-B5FB-B7239528B433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61C91-E82B-AEF9-4C52-0CF673249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E3A933-AECD-5269-B9EA-B95979E5E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284F-1AC9-44A1-933B-D9634C072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958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CC88D-095A-BC85-2AAC-899A3BE4F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39C28D-A6E6-9268-D97E-840897980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33ADD-952C-181E-37DE-1E4E33D4A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BB7B-6EE8-499F-B5FB-B7239528B433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42625-37EF-D12A-BBF0-76A867386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212485-09AE-0E5C-9297-473AF4DA6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284F-1AC9-44A1-933B-D9634C072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561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D498B-F6EB-8668-5DDF-B2037B879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69F32-01CB-A54F-BB17-06CBE46A1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33432-F2F1-8CB4-9545-A1B7D1A4D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7DF118-C476-EDA5-039C-8F6612A1A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BB7B-6EE8-499F-B5FB-B7239528B433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6B3FF8-C27E-CB44-B99F-C4D1BA5B9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60BCCC-D35E-8775-77BA-4F86C7A50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284F-1AC9-44A1-933B-D9634C072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286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D7A14-6898-62C1-6CBD-0CBA5DE2E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F7CC09-5477-F30A-D44E-3889C1222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B6F14E-6A7B-B059-949B-024051DC68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0B35C4-8851-D3FE-3DED-D0FF208F8D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1C363F-1E3A-2882-A581-0A2FFE0CA5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C6EECE-930E-1B2F-8FF6-04254D491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BB7B-6EE8-499F-B5FB-B7239528B433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1D4949-B893-3591-82DA-3C1F177A9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D2BC0B-A63A-975D-2A39-5985DEF5B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284F-1AC9-44A1-933B-D9634C072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928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74FAF-62B9-BA69-8770-E2232F8E7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9D615A-AB3D-DFF5-DB71-F36B0D4C0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BB7B-6EE8-499F-B5FB-B7239528B433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E70D25-9BE0-879A-CB00-8689F9503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6654BE-7578-2AA2-474A-0AFA7E815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284F-1AC9-44A1-933B-D9634C072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067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D2BC61-3054-C073-E41D-ABE7CFA39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BB7B-6EE8-499F-B5FB-B7239528B433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F06854-FF8C-1986-7D68-BB9DBE4BE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98DCFF-702B-0EF2-06F3-B2E6BAFEE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284F-1AC9-44A1-933B-D9634C072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146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ED623-6EEF-682A-1424-6E42D2977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714FA-BFAB-F60A-3969-1D579CEBF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40F56-BA89-C14A-2A46-64CF8566F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C52371-4F56-4CB2-FDA1-77C37F0DA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BB7B-6EE8-499F-B5FB-B7239528B433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D8AC19-D840-C01B-402B-63D73F119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951AE-C29E-4D25-40D7-8EDD30DB7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284F-1AC9-44A1-933B-D9634C072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789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D027D-13A3-BBD9-4A8C-3D7977A9A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B7DBB4-0461-55F1-DFBC-DDF71BDA1D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B4301-C15A-A262-C76D-FBAA734C29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065CF5-F60D-6A1D-D2B8-C07E4A641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BB7B-6EE8-499F-B5FB-B7239528B433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4FAFCF-A785-A550-BFB9-EFEB91CE7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603617-39CB-C1F2-0C5E-51EDAB64A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284F-1AC9-44A1-933B-D9634C072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277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39906-BE43-9FB4-B0F7-F2BD684CC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8EE938-2796-0056-C3FC-57C98F88E4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288D3-03C7-C43B-BC42-249344CC4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BB7B-6EE8-499F-B5FB-B7239528B433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45606-B683-8860-6B62-382DE0C5D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07B2D-0AFB-81D3-2B38-2C61D9A98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284F-1AC9-44A1-933B-D9634C072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41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86A48B-E8E6-111A-333C-76964AA335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592B44-AB5D-8942-0F88-873A4E138E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22DF0-EF74-CCDB-EB3F-7AC7C42C3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BB7B-6EE8-499F-B5FB-B7239528B433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09BB0-A91A-4E0C-AF5D-76DAD42ED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D9C9B-0F65-9255-F88E-2105B0DC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284F-1AC9-44A1-933B-D9634C072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25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5F089C-168A-E09F-632F-F233A8530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3C9181-C79E-6CC0-091A-7CEBE3E64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A5099-3F6E-A68C-256C-7E0A67DC7A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80BB7B-6EE8-499F-B5FB-B7239528B433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34BA9-BA63-B834-194B-C2A576A31A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71C16-DB02-732A-B9A1-CDABE9A25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5C284F-1AC9-44A1-933B-D9634C072E6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348E6F-3EB7-6A2F-93F8-AF8452B27BA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65813" y="664210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426482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qGkjxj-Rco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0CCF94-9536-4A63-8FF2-E37827C92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970655A-F4C2-4D7E-BAB6-D3BFC5CAE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8174"/>
            <a:ext cx="12192000" cy="4939827"/>
          </a:xfrm>
          <a:custGeom>
            <a:avLst/>
            <a:gdLst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499101 w 12192000"/>
              <a:gd name="connsiteY144" fmla="*/ 232983 h 4939827"/>
              <a:gd name="connsiteX145" fmla="*/ 4558432 w 12192000"/>
              <a:gd name="connsiteY145" fmla="*/ 269194 h 4939827"/>
              <a:gd name="connsiteX146" fmla="*/ 4635061 w 12192000"/>
              <a:gd name="connsiteY146" fmla="*/ 280682 h 4939827"/>
              <a:gd name="connsiteX147" fmla="*/ 4680829 w 12192000"/>
              <a:gd name="connsiteY147" fmla="*/ 287953 h 4939827"/>
              <a:gd name="connsiteX148" fmla="*/ 4807427 w 12192000"/>
              <a:gd name="connsiteY148" fmla="*/ 276835 h 4939827"/>
              <a:gd name="connsiteX149" fmla="*/ 5028933 w 12192000"/>
              <a:gd name="connsiteY149" fmla="*/ 183887 h 4939827"/>
              <a:gd name="connsiteX150" fmla="*/ 5093642 w 12192000"/>
              <a:gd name="connsiteY150" fmla="*/ 177214 h 4939827"/>
              <a:gd name="connsiteX151" fmla="*/ 5102642 w 12192000"/>
              <a:gd name="connsiteY151" fmla="*/ 186816 h 4939827"/>
              <a:gd name="connsiteX152" fmla="*/ 5193590 w 12192000"/>
              <a:gd name="connsiteY152" fmla="*/ 136361 h 4939827"/>
              <a:gd name="connsiteX153" fmla="*/ 5323922 w 12192000"/>
              <a:gd name="connsiteY153" fmla="*/ 146332 h 4939827"/>
              <a:gd name="connsiteX154" fmla="*/ 5421860 w 12192000"/>
              <a:gd name="connsiteY154" fmla="*/ 167298 h 4939827"/>
              <a:gd name="connsiteX155" fmla="*/ 5476948 w 12192000"/>
              <a:gd name="connsiteY155" fmla="*/ 173249 h 4939827"/>
              <a:gd name="connsiteX156" fmla="*/ 5516842 w 12192000"/>
              <a:gd name="connsiteY156" fmla="*/ 184018 h 4939827"/>
              <a:gd name="connsiteX157" fmla="*/ 5619415 w 12192000"/>
              <a:gd name="connsiteY157" fmla="*/ 176781 h 4939827"/>
              <a:gd name="connsiteX158" fmla="*/ 5789867 w 12192000"/>
              <a:gd name="connsiteY158" fmla="*/ 150304 h 4939827"/>
              <a:gd name="connsiteX159" fmla="*/ 5825953 w 12192000"/>
              <a:gd name="connsiteY159" fmla="*/ 147907 h 4939827"/>
              <a:gd name="connsiteX160" fmla="*/ 5856168 w 12192000"/>
              <a:gd name="connsiteY160" fmla="*/ 158719 h 4939827"/>
              <a:gd name="connsiteX161" fmla="*/ 5862476 w 12192000"/>
              <a:gd name="connsiteY161" fmla="*/ 172447 h 4939827"/>
              <a:gd name="connsiteX162" fmla="*/ 5882195 w 12192000"/>
              <a:gd name="connsiteY162" fmla="*/ 173195 h 4939827"/>
              <a:gd name="connsiteX163" fmla="*/ 5887271 w 12192000"/>
              <a:gd name="connsiteY163" fmla="*/ 176084 h 4939827"/>
              <a:gd name="connsiteX164" fmla="*/ 5916552 w 12192000"/>
              <a:gd name="connsiteY164" fmla="*/ 189955 h 4939827"/>
              <a:gd name="connsiteX165" fmla="*/ 5983240 w 12192000"/>
              <a:gd name="connsiteY165" fmla="*/ 152755 h 4939827"/>
              <a:gd name="connsiteX166" fmla="*/ 6061852 w 12192000"/>
              <a:gd name="connsiteY166" fmla="*/ 161953 h 4939827"/>
              <a:gd name="connsiteX167" fmla="*/ 6408386 w 12192000"/>
              <a:gd name="connsiteY167" fmla="*/ 157590 h 4939827"/>
              <a:gd name="connsiteX168" fmla="*/ 6531386 w 12192000"/>
              <a:gd name="connsiteY168" fmla="*/ 156103 h 4939827"/>
              <a:gd name="connsiteX169" fmla="*/ 6721509 w 12192000"/>
              <a:gd name="connsiteY169" fmla="*/ 54829 h 4939827"/>
              <a:gd name="connsiteX170" fmla="*/ 6947884 w 12192000"/>
              <a:gd name="connsiteY170" fmla="*/ 47587 h 4939827"/>
              <a:gd name="connsiteX171" fmla="*/ 6965101 w 12192000"/>
              <a:gd name="connsiteY171" fmla="*/ 25718 h 4939827"/>
              <a:gd name="connsiteX172" fmla="*/ 6986370 w 12192000"/>
              <a:gd name="connsiteY172" fmla="*/ 12659 h 4939827"/>
              <a:gd name="connsiteX173" fmla="*/ 6989536 w 12192000"/>
              <a:gd name="connsiteY173" fmla="*/ 14528 h 4939827"/>
              <a:gd name="connsiteX174" fmla="*/ 7015933 w 12192000"/>
              <a:gd name="connsiteY174" fmla="*/ 9653 h 4939827"/>
              <a:gd name="connsiteX175" fmla="*/ 7020592 w 12192000"/>
              <a:gd name="connsiteY175" fmla="*/ 1651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558432 w 12192000"/>
              <a:gd name="connsiteY144" fmla="*/ 269194 h 4939827"/>
              <a:gd name="connsiteX145" fmla="*/ 4635061 w 12192000"/>
              <a:gd name="connsiteY145" fmla="*/ 280682 h 4939827"/>
              <a:gd name="connsiteX146" fmla="*/ 4680829 w 12192000"/>
              <a:gd name="connsiteY146" fmla="*/ 287953 h 4939827"/>
              <a:gd name="connsiteX147" fmla="*/ 4807427 w 12192000"/>
              <a:gd name="connsiteY147" fmla="*/ 276835 h 4939827"/>
              <a:gd name="connsiteX148" fmla="*/ 5028933 w 12192000"/>
              <a:gd name="connsiteY148" fmla="*/ 183887 h 4939827"/>
              <a:gd name="connsiteX149" fmla="*/ 5093642 w 12192000"/>
              <a:gd name="connsiteY149" fmla="*/ 177214 h 4939827"/>
              <a:gd name="connsiteX150" fmla="*/ 5102642 w 12192000"/>
              <a:gd name="connsiteY150" fmla="*/ 186816 h 4939827"/>
              <a:gd name="connsiteX151" fmla="*/ 5193590 w 12192000"/>
              <a:gd name="connsiteY151" fmla="*/ 136361 h 4939827"/>
              <a:gd name="connsiteX152" fmla="*/ 5323922 w 12192000"/>
              <a:gd name="connsiteY152" fmla="*/ 146332 h 4939827"/>
              <a:gd name="connsiteX153" fmla="*/ 5421860 w 12192000"/>
              <a:gd name="connsiteY153" fmla="*/ 167298 h 4939827"/>
              <a:gd name="connsiteX154" fmla="*/ 5476948 w 12192000"/>
              <a:gd name="connsiteY154" fmla="*/ 173249 h 4939827"/>
              <a:gd name="connsiteX155" fmla="*/ 5516842 w 12192000"/>
              <a:gd name="connsiteY155" fmla="*/ 184018 h 4939827"/>
              <a:gd name="connsiteX156" fmla="*/ 5619415 w 12192000"/>
              <a:gd name="connsiteY156" fmla="*/ 176781 h 4939827"/>
              <a:gd name="connsiteX157" fmla="*/ 5789867 w 12192000"/>
              <a:gd name="connsiteY157" fmla="*/ 150304 h 4939827"/>
              <a:gd name="connsiteX158" fmla="*/ 5825953 w 12192000"/>
              <a:gd name="connsiteY158" fmla="*/ 147907 h 4939827"/>
              <a:gd name="connsiteX159" fmla="*/ 5856168 w 12192000"/>
              <a:gd name="connsiteY159" fmla="*/ 158719 h 4939827"/>
              <a:gd name="connsiteX160" fmla="*/ 5862476 w 12192000"/>
              <a:gd name="connsiteY160" fmla="*/ 172447 h 4939827"/>
              <a:gd name="connsiteX161" fmla="*/ 5882195 w 12192000"/>
              <a:gd name="connsiteY161" fmla="*/ 173195 h 4939827"/>
              <a:gd name="connsiteX162" fmla="*/ 5887271 w 12192000"/>
              <a:gd name="connsiteY162" fmla="*/ 176084 h 4939827"/>
              <a:gd name="connsiteX163" fmla="*/ 5916552 w 12192000"/>
              <a:gd name="connsiteY163" fmla="*/ 189955 h 4939827"/>
              <a:gd name="connsiteX164" fmla="*/ 5983240 w 12192000"/>
              <a:gd name="connsiteY164" fmla="*/ 152755 h 4939827"/>
              <a:gd name="connsiteX165" fmla="*/ 6061852 w 12192000"/>
              <a:gd name="connsiteY165" fmla="*/ 161953 h 4939827"/>
              <a:gd name="connsiteX166" fmla="*/ 6408386 w 12192000"/>
              <a:gd name="connsiteY166" fmla="*/ 157590 h 4939827"/>
              <a:gd name="connsiteX167" fmla="*/ 6531386 w 12192000"/>
              <a:gd name="connsiteY167" fmla="*/ 156103 h 4939827"/>
              <a:gd name="connsiteX168" fmla="*/ 6721509 w 12192000"/>
              <a:gd name="connsiteY168" fmla="*/ 54829 h 4939827"/>
              <a:gd name="connsiteX169" fmla="*/ 6947884 w 12192000"/>
              <a:gd name="connsiteY169" fmla="*/ 47587 h 4939827"/>
              <a:gd name="connsiteX170" fmla="*/ 6965101 w 12192000"/>
              <a:gd name="connsiteY170" fmla="*/ 25718 h 4939827"/>
              <a:gd name="connsiteX171" fmla="*/ 6986370 w 12192000"/>
              <a:gd name="connsiteY171" fmla="*/ 12659 h 4939827"/>
              <a:gd name="connsiteX172" fmla="*/ 6989536 w 12192000"/>
              <a:gd name="connsiteY172" fmla="*/ 14528 h 4939827"/>
              <a:gd name="connsiteX173" fmla="*/ 7015933 w 12192000"/>
              <a:gd name="connsiteY173" fmla="*/ 9653 h 4939827"/>
              <a:gd name="connsiteX174" fmla="*/ 7020592 w 12192000"/>
              <a:gd name="connsiteY174" fmla="*/ 1651 h 4939827"/>
              <a:gd name="connsiteX175" fmla="*/ 7025905 w 12192000"/>
              <a:gd name="connsiteY17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680829 w 12192000"/>
              <a:gd name="connsiteY145" fmla="*/ 287953 h 4939827"/>
              <a:gd name="connsiteX146" fmla="*/ 4807427 w 12192000"/>
              <a:gd name="connsiteY146" fmla="*/ 276835 h 4939827"/>
              <a:gd name="connsiteX147" fmla="*/ 5028933 w 12192000"/>
              <a:gd name="connsiteY147" fmla="*/ 183887 h 4939827"/>
              <a:gd name="connsiteX148" fmla="*/ 5093642 w 12192000"/>
              <a:gd name="connsiteY148" fmla="*/ 177214 h 4939827"/>
              <a:gd name="connsiteX149" fmla="*/ 5102642 w 12192000"/>
              <a:gd name="connsiteY149" fmla="*/ 186816 h 4939827"/>
              <a:gd name="connsiteX150" fmla="*/ 5193590 w 12192000"/>
              <a:gd name="connsiteY150" fmla="*/ 136361 h 4939827"/>
              <a:gd name="connsiteX151" fmla="*/ 5323922 w 12192000"/>
              <a:gd name="connsiteY151" fmla="*/ 146332 h 4939827"/>
              <a:gd name="connsiteX152" fmla="*/ 5421860 w 12192000"/>
              <a:gd name="connsiteY152" fmla="*/ 167298 h 4939827"/>
              <a:gd name="connsiteX153" fmla="*/ 5476948 w 12192000"/>
              <a:gd name="connsiteY153" fmla="*/ 173249 h 4939827"/>
              <a:gd name="connsiteX154" fmla="*/ 5516842 w 12192000"/>
              <a:gd name="connsiteY154" fmla="*/ 184018 h 4939827"/>
              <a:gd name="connsiteX155" fmla="*/ 5619415 w 12192000"/>
              <a:gd name="connsiteY155" fmla="*/ 176781 h 4939827"/>
              <a:gd name="connsiteX156" fmla="*/ 5789867 w 12192000"/>
              <a:gd name="connsiteY156" fmla="*/ 150304 h 4939827"/>
              <a:gd name="connsiteX157" fmla="*/ 5825953 w 12192000"/>
              <a:gd name="connsiteY157" fmla="*/ 147907 h 4939827"/>
              <a:gd name="connsiteX158" fmla="*/ 5856168 w 12192000"/>
              <a:gd name="connsiteY158" fmla="*/ 158719 h 4939827"/>
              <a:gd name="connsiteX159" fmla="*/ 5862476 w 12192000"/>
              <a:gd name="connsiteY159" fmla="*/ 172447 h 4939827"/>
              <a:gd name="connsiteX160" fmla="*/ 5882195 w 12192000"/>
              <a:gd name="connsiteY160" fmla="*/ 173195 h 4939827"/>
              <a:gd name="connsiteX161" fmla="*/ 5887271 w 12192000"/>
              <a:gd name="connsiteY161" fmla="*/ 176084 h 4939827"/>
              <a:gd name="connsiteX162" fmla="*/ 5916552 w 12192000"/>
              <a:gd name="connsiteY162" fmla="*/ 189955 h 4939827"/>
              <a:gd name="connsiteX163" fmla="*/ 5983240 w 12192000"/>
              <a:gd name="connsiteY163" fmla="*/ 152755 h 4939827"/>
              <a:gd name="connsiteX164" fmla="*/ 6061852 w 12192000"/>
              <a:gd name="connsiteY164" fmla="*/ 161953 h 4939827"/>
              <a:gd name="connsiteX165" fmla="*/ 6408386 w 12192000"/>
              <a:gd name="connsiteY165" fmla="*/ 157590 h 4939827"/>
              <a:gd name="connsiteX166" fmla="*/ 6531386 w 12192000"/>
              <a:gd name="connsiteY166" fmla="*/ 156103 h 4939827"/>
              <a:gd name="connsiteX167" fmla="*/ 6721509 w 12192000"/>
              <a:gd name="connsiteY167" fmla="*/ 54829 h 4939827"/>
              <a:gd name="connsiteX168" fmla="*/ 6947884 w 12192000"/>
              <a:gd name="connsiteY168" fmla="*/ 47587 h 4939827"/>
              <a:gd name="connsiteX169" fmla="*/ 6965101 w 12192000"/>
              <a:gd name="connsiteY169" fmla="*/ 25718 h 4939827"/>
              <a:gd name="connsiteX170" fmla="*/ 6986370 w 12192000"/>
              <a:gd name="connsiteY170" fmla="*/ 12659 h 4939827"/>
              <a:gd name="connsiteX171" fmla="*/ 6989536 w 12192000"/>
              <a:gd name="connsiteY171" fmla="*/ 14528 h 4939827"/>
              <a:gd name="connsiteX172" fmla="*/ 7015933 w 12192000"/>
              <a:gd name="connsiteY172" fmla="*/ 9653 h 4939827"/>
              <a:gd name="connsiteX173" fmla="*/ 7020592 w 12192000"/>
              <a:gd name="connsiteY173" fmla="*/ 1651 h 4939827"/>
              <a:gd name="connsiteX174" fmla="*/ 7025905 w 12192000"/>
              <a:gd name="connsiteY17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08386 w 12192000"/>
              <a:gd name="connsiteY164" fmla="*/ 157590 h 4939827"/>
              <a:gd name="connsiteX165" fmla="*/ 6531386 w 12192000"/>
              <a:gd name="connsiteY165" fmla="*/ 156103 h 4939827"/>
              <a:gd name="connsiteX166" fmla="*/ 6721509 w 12192000"/>
              <a:gd name="connsiteY166" fmla="*/ 54829 h 4939827"/>
              <a:gd name="connsiteX167" fmla="*/ 6947884 w 12192000"/>
              <a:gd name="connsiteY167" fmla="*/ 47587 h 4939827"/>
              <a:gd name="connsiteX168" fmla="*/ 6965101 w 12192000"/>
              <a:gd name="connsiteY168" fmla="*/ 25718 h 4939827"/>
              <a:gd name="connsiteX169" fmla="*/ 6986370 w 12192000"/>
              <a:gd name="connsiteY169" fmla="*/ 12659 h 4939827"/>
              <a:gd name="connsiteX170" fmla="*/ 6989536 w 12192000"/>
              <a:gd name="connsiteY170" fmla="*/ 14528 h 4939827"/>
              <a:gd name="connsiteX171" fmla="*/ 7015933 w 12192000"/>
              <a:gd name="connsiteY171" fmla="*/ 9653 h 4939827"/>
              <a:gd name="connsiteX172" fmla="*/ 7020592 w 12192000"/>
              <a:gd name="connsiteY172" fmla="*/ 1651 h 4939827"/>
              <a:gd name="connsiteX173" fmla="*/ 7025905 w 12192000"/>
              <a:gd name="connsiteY17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21509 w 12192000"/>
              <a:gd name="connsiteY165" fmla="*/ 54829 h 4939827"/>
              <a:gd name="connsiteX166" fmla="*/ 6947884 w 12192000"/>
              <a:gd name="connsiteY166" fmla="*/ 47587 h 4939827"/>
              <a:gd name="connsiteX167" fmla="*/ 6965101 w 12192000"/>
              <a:gd name="connsiteY167" fmla="*/ 25718 h 4939827"/>
              <a:gd name="connsiteX168" fmla="*/ 6986370 w 12192000"/>
              <a:gd name="connsiteY168" fmla="*/ 12659 h 4939827"/>
              <a:gd name="connsiteX169" fmla="*/ 6989536 w 12192000"/>
              <a:gd name="connsiteY169" fmla="*/ 14528 h 4939827"/>
              <a:gd name="connsiteX170" fmla="*/ 7015933 w 12192000"/>
              <a:gd name="connsiteY170" fmla="*/ 9653 h 4939827"/>
              <a:gd name="connsiteX171" fmla="*/ 7020592 w 12192000"/>
              <a:gd name="connsiteY171" fmla="*/ 1651 h 4939827"/>
              <a:gd name="connsiteX172" fmla="*/ 7025905 w 12192000"/>
              <a:gd name="connsiteY17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947884 w 12192000"/>
              <a:gd name="connsiteY165" fmla="*/ 47587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152287 w 12192000"/>
              <a:gd name="connsiteY163" fmla="*/ 116736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56458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922756 w 12192000"/>
              <a:gd name="connsiteY135" fmla="*/ 194044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98001 w 12192000"/>
              <a:gd name="connsiteY124" fmla="*/ 231941 h 4939827"/>
              <a:gd name="connsiteX125" fmla="*/ 3561557 w 12192000"/>
              <a:gd name="connsiteY125" fmla="*/ 228095 h 4939827"/>
              <a:gd name="connsiteX126" fmla="*/ 3611920 w 12192000"/>
              <a:gd name="connsiteY126" fmla="*/ 218094 h 4939827"/>
              <a:gd name="connsiteX127" fmla="*/ 3620528 w 12192000"/>
              <a:gd name="connsiteY127" fmla="*/ 218788 h 4939827"/>
              <a:gd name="connsiteX128" fmla="*/ 3620766 w 12192000"/>
              <a:gd name="connsiteY128" fmla="*/ 218511 h 4939827"/>
              <a:gd name="connsiteX129" fmla="*/ 3629977 w 12192000"/>
              <a:gd name="connsiteY129" fmla="*/ 218664 h 4939827"/>
              <a:gd name="connsiteX130" fmla="*/ 3636217 w 12192000"/>
              <a:gd name="connsiteY130" fmla="*/ 220048 h 4939827"/>
              <a:gd name="connsiteX131" fmla="*/ 3709484 w 12192000"/>
              <a:gd name="connsiteY131" fmla="*/ 186927 h 4939827"/>
              <a:gd name="connsiteX132" fmla="*/ 3761342 w 12192000"/>
              <a:gd name="connsiteY132" fmla="*/ 177474 h 4939827"/>
              <a:gd name="connsiteX133" fmla="*/ 3799748 w 12192000"/>
              <a:gd name="connsiteY133" fmla="*/ 167154 h 4939827"/>
              <a:gd name="connsiteX134" fmla="*/ 3922756 w 12192000"/>
              <a:gd name="connsiteY134" fmla="*/ 194044 h 4939827"/>
              <a:gd name="connsiteX135" fmla="*/ 4028476 w 12192000"/>
              <a:gd name="connsiteY135" fmla="*/ 223679 h 4939827"/>
              <a:gd name="connsiteX136" fmla="*/ 4191582 w 12192000"/>
              <a:gd name="connsiteY136" fmla="*/ 238952 h 4939827"/>
              <a:gd name="connsiteX137" fmla="*/ 4251024 w 12192000"/>
              <a:gd name="connsiteY137" fmla="*/ 240874 h 4939827"/>
              <a:gd name="connsiteX138" fmla="*/ 4355275 w 12192000"/>
              <a:gd name="connsiteY138" fmla="*/ 260205 h 4939827"/>
              <a:gd name="connsiteX139" fmla="*/ 4423807 w 12192000"/>
              <a:gd name="connsiteY139" fmla="*/ 270366 h 4939827"/>
              <a:gd name="connsiteX140" fmla="*/ 4558432 w 12192000"/>
              <a:gd name="connsiteY140" fmla="*/ 269194 h 4939827"/>
              <a:gd name="connsiteX141" fmla="*/ 4635061 w 12192000"/>
              <a:gd name="connsiteY141" fmla="*/ 280682 h 4939827"/>
              <a:gd name="connsiteX142" fmla="*/ 4807427 w 12192000"/>
              <a:gd name="connsiteY142" fmla="*/ 276835 h 4939827"/>
              <a:gd name="connsiteX143" fmla="*/ 5028933 w 12192000"/>
              <a:gd name="connsiteY143" fmla="*/ 183887 h 4939827"/>
              <a:gd name="connsiteX144" fmla="*/ 5093642 w 12192000"/>
              <a:gd name="connsiteY144" fmla="*/ 177214 h 4939827"/>
              <a:gd name="connsiteX145" fmla="*/ 5102642 w 12192000"/>
              <a:gd name="connsiteY145" fmla="*/ 186816 h 4939827"/>
              <a:gd name="connsiteX146" fmla="*/ 5193590 w 12192000"/>
              <a:gd name="connsiteY146" fmla="*/ 156458 h 4939827"/>
              <a:gd name="connsiteX147" fmla="*/ 5323922 w 12192000"/>
              <a:gd name="connsiteY147" fmla="*/ 146332 h 4939827"/>
              <a:gd name="connsiteX148" fmla="*/ 5421860 w 12192000"/>
              <a:gd name="connsiteY148" fmla="*/ 167298 h 4939827"/>
              <a:gd name="connsiteX149" fmla="*/ 5476948 w 12192000"/>
              <a:gd name="connsiteY149" fmla="*/ 173249 h 4939827"/>
              <a:gd name="connsiteX150" fmla="*/ 5516842 w 12192000"/>
              <a:gd name="connsiteY150" fmla="*/ 184018 h 4939827"/>
              <a:gd name="connsiteX151" fmla="*/ 5619415 w 12192000"/>
              <a:gd name="connsiteY151" fmla="*/ 176781 h 4939827"/>
              <a:gd name="connsiteX152" fmla="*/ 5789867 w 12192000"/>
              <a:gd name="connsiteY152" fmla="*/ 150304 h 4939827"/>
              <a:gd name="connsiteX153" fmla="*/ 5825953 w 12192000"/>
              <a:gd name="connsiteY153" fmla="*/ 147907 h 4939827"/>
              <a:gd name="connsiteX154" fmla="*/ 5856168 w 12192000"/>
              <a:gd name="connsiteY154" fmla="*/ 158719 h 4939827"/>
              <a:gd name="connsiteX155" fmla="*/ 5862476 w 12192000"/>
              <a:gd name="connsiteY155" fmla="*/ 172447 h 4939827"/>
              <a:gd name="connsiteX156" fmla="*/ 5882195 w 12192000"/>
              <a:gd name="connsiteY156" fmla="*/ 173195 h 4939827"/>
              <a:gd name="connsiteX157" fmla="*/ 5887271 w 12192000"/>
              <a:gd name="connsiteY157" fmla="*/ 176084 h 4939827"/>
              <a:gd name="connsiteX158" fmla="*/ 5921577 w 12192000"/>
              <a:gd name="connsiteY158" fmla="*/ 169858 h 4939827"/>
              <a:gd name="connsiteX159" fmla="*/ 5983240 w 12192000"/>
              <a:gd name="connsiteY159" fmla="*/ 152755 h 4939827"/>
              <a:gd name="connsiteX160" fmla="*/ 6152287 w 12192000"/>
              <a:gd name="connsiteY160" fmla="*/ 116736 h 4939827"/>
              <a:gd name="connsiteX161" fmla="*/ 6415830 w 12192000"/>
              <a:gd name="connsiteY161" fmla="*/ 136006 h 4939827"/>
              <a:gd name="connsiteX162" fmla="*/ 6756965 w 12192000"/>
              <a:gd name="connsiteY162" fmla="*/ 57636 h 4939827"/>
              <a:gd name="connsiteX163" fmla="*/ 6819400 w 12192000"/>
              <a:gd name="connsiteY163" fmla="*/ 30742 h 4939827"/>
              <a:gd name="connsiteX164" fmla="*/ 6986370 w 12192000"/>
              <a:gd name="connsiteY164" fmla="*/ 12659 h 4939827"/>
              <a:gd name="connsiteX165" fmla="*/ 6989536 w 12192000"/>
              <a:gd name="connsiteY165" fmla="*/ 14528 h 4939827"/>
              <a:gd name="connsiteX166" fmla="*/ 7015933 w 12192000"/>
              <a:gd name="connsiteY166" fmla="*/ 9653 h 4939827"/>
              <a:gd name="connsiteX167" fmla="*/ 7020592 w 12192000"/>
              <a:gd name="connsiteY167" fmla="*/ 1651 h 4939827"/>
              <a:gd name="connsiteX168" fmla="*/ 7025905 w 12192000"/>
              <a:gd name="connsiteY16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30844 w 12192000"/>
              <a:gd name="connsiteY115" fmla="*/ 225861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3030844 w 12192000"/>
              <a:gd name="connsiteY114" fmla="*/ 225861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87089 w 12192000"/>
              <a:gd name="connsiteY55" fmla="*/ 303891 h 4939827"/>
              <a:gd name="connsiteX56" fmla="*/ 9371484 w 12192000"/>
              <a:gd name="connsiteY56" fmla="*/ 329634 h 4939827"/>
              <a:gd name="connsiteX57" fmla="*/ 9404829 w 12192000"/>
              <a:gd name="connsiteY57" fmla="*/ 339038 h 4939827"/>
              <a:gd name="connsiteX58" fmla="*/ 9427021 w 12192000"/>
              <a:gd name="connsiteY58" fmla="*/ 358784 h 4939827"/>
              <a:gd name="connsiteX59" fmla="*/ 9670844 w 12192000"/>
              <a:gd name="connsiteY59" fmla="*/ 405128 h 4939827"/>
              <a:gd name="connsiteX60" fmla="*/ 9816083 w 12192000"/>
              <a:gd name="connsiteY60" fmla="*/ 416573 h 4939827"/>
              <a:gd name="connsiteX61" fmla="*/ 9936741 w 12192000"/>
              <a:gd name="connsiteY61" fmla="*/ 437044 h 4939827"/>
              <a:gd name="connsiteX62" fmla="*/ 10050093 w 12192000"/>
              <a:gd name="connsiteY62" fmla="*/ 443783 h 4939827"/>
              <a:gd name="connsiteX63" fmla="*/ 10130090 w 12192000"/>
              <a:gd name="connsiteY63" fmla="*/ 459520 h 4939827"/>
              <a:gd name="connsiteX64" fmla="*/ 10173456 w 12192000"/>
              <a:gd name="connsiteY64" fmla="*/ 457749 h 4939827"/>
              <a:gd name="connsiteX65" fmla="*/ 10218232 w 12192000"/>
              <a:gd name="connsiteY65" fmla="*/ 459820 h 4939827"/>
              <a:gd name="connsiteX66" fmla="*/ 10354176 w 12192000"/>
              <a:gd name="connsiteY66" fmla="*/ 471377 h 4939827"/>
              <a:gd name="connsiteX67" fmla="*/ 10430681 w 12192000"/>
              <a:gd name="connsiteY67" fmla="*/ 481226 h 4939827"/>
              <a:gd name="connsiteX68" fmla="*/ 10478169 w 12192000"/>
              <a:gd name="connsiteY68" fmla="*/ 481774 h 4939827"/>
              <a:gd name="connsiteX69" fmla="*/ 10540907 w 12192000"/>
              <a:gd name="connsiteY69" fmla="*/ 485607 h 4939827"/>
              <a:gd name="connsiteX70" fmla="*/ 10614941 w 12192000"/>
              <a:gd name="connsiteY70" fmla="*/ 487592 h 4939827"/>
              <a:gd name="connsiteX71" fmla="*/ 10674098 w 12192000"/>
              <a:gd name="connsiteY71" fmla="*/ 521656 h 4939827"/>
              <a:gd name="connsiteX72" fmla="*/ 10874834 w 12192000"/>
              <a:gd name="connsiteY72" fmla="*/ 574867 h 4939827"/>
              <a:gd name="connsiteX73" fmla="*/ 10944981 w 12192000"/>
              <a:gd name="connsiteY73" fmla="*/ 615042 h 4939827"/>
              <a:gd name="connsiteX74" fmla="*/ 11006376 w 12192000"/>
              <a:gd name="connsiteY74" fmla="*/ 645957 h 4939827"/>
              <a:gd name="connsiteX75" fmla="*/ 11076308 w 12192000"/>
              <a:gd name="connsiteY75" fmla="*/ 675698 h 4939827"/>
              <a:gd name="connsiteX76" fmla="*/ 11148789 w 12192000"/>
              <a:gd name="connsiteY76" fmla="*/ 685041 h 4939827"/>
              <a:gd name="connsiteX77" fmla="*/ 11249129 w 12192000"/>
              <a:gd name="connsiteY77" fmla="*/ 684218 h 4939827"/>
              <a:gd name="connsiteX78" fmla="*/ 11299915 w 12192000"/>
              <a:gd name="connsiteY78" fmla="*/ 692177 h 4939827"/>
              <a:gd name="connsiteX79" fmla="*/ 11386973 w 12192000"/>
              <a:gd name="connsiteY79" fmla="*/ 708209 h 4939827"/>
              <a:gd name="connsiteX80" fmla="*/ 11500105 w 12192000"/>
              <a:gd name="connsiteY80" fmla="*/ 735014 h 4939827"/>
              <a:gd name="connsiteX81" fmla="*/ 11621735 w 12192000"/>
              <a:gd name="connsiteY81" fmla="*/ 789584 h 4939827"/>
              <a:gd name="connsiteX82" fmla="*/ 11691200 w 12192000"/>
              <a:gd name="connsiteY82" fmla="*/ 867902 h 4939827"/>
              <a:gd name="connsiteX83" fmla="*/ 11819427 w 12192000"/>
              <a:gd name="connsiteY83" fmla="*/ 911634 h 4939827"/>
              <a:gd name="connsiteX84" fmla="*/ 11969720 w 12192000"/>
              <a:gd name="connsiteY84" fmla="*/ 964737 h 4939827"/>
              <a:gd name="connsiteX85" fmla="*/ 12055766 w 12192000"/>
              <a:gd name="connsiteY85" fmla="*/ 991268 h 4939827"/>
              <a:gd name="connsiteX86" fmla="*/ 12171539 w 12192000"/>
              <a:gd name="connsiteY86" fmla="*/ 995427 h 4939827"/>
              <a:gd name="connsiteX87" fmla="*/ 12187831 w 12192000"/>
              <a:gd name="connsiteY87" fmla="*/ 996580 h 4939827"/>
              <a:gd name="connsiteX88" fmla="*/ 12192000 w 12192000"/>
              <a:gd name="connsiteY88" fmla="*/ 996726 h 4939827"/>
              <a:gd name="connsiteX89" fmla="*/ 12192000 w 12192000"/>
              <a:gd name="connsiteY89" fmla="*/ 4939827 h 4939827"/>
              <a:gd name="connsiteX90" fmla="*/ 0 w 12192000"/>
              <a:gd name="connsiteY90" fmla="*/ 4939827 h 4939827"/>
              <a:gd name="connsiteX91" fmla="*/ 0 w 12192000"/>
              <a:gd name="connsiteY91" fmla="*/ 512043 h 4939827"/>
              <a:gd name="connsiteX92" fmla="*/ 7381 w 12192000"/>
              <a:gd name="connsiteY92" fmla="*/ 512580 h 4939827"/>
              <a:gd name="connsiteX93" fmla="*/ 100029 w 12192000"/>
              <a:gd name="connsiteY93" fmla="*/ 504758 h 4939827"/>
              <a:gd name="connsiteX94" fmla="*/ 155244 w 12192000"/>
              <a:gd name="connsiteY94" fmla="*/ 525130 h 4939827"/>
              <a:gd name="connsiteX95" fmla="*/ 254366 w 12192000"/>
              <a:gd name="connsiteY95" fmla="*/ 534449 h 4939827"/>
              <a:gd name="connsiteX96" fmla="*/ 447292 w 12192000"/>
              <a:gd name="connsiteY96" fmla="*/ 542725 h 4939827"/>
              <a:gd name="connsiteX97" fmla="*/ 628105 w 12192000"/>
              <a:gd name="connsiteY97" fmla="*/ 547853 h 4939827"/>
              <a:gd name="connsiteX98" fmla="*/ 783146 w 12192000"/>
              <a:gd name="connsiteY98" fmla="*/ 591799 h 4939827"/>
              <a:gd name="connsiteX99" fmla="*/ 1043676 w 12192000"/>
              <a:gd name="connsiteY99" fmla="*/ 591887 h 4939827"/>
              <a:gd name="connsiteX100" fmla="*/ 1281816 w 12192000"/>
              <a:gd name="connsiteY100" fmla="*/ 520946 h 4939827"/>
              <a:gd name="connsiteX101" fmla="*/ 1486347 w 12192000"/>
              <a:gd name="connsiteY101" fmla="*/ 487310 h 4939827"/>
              <a:gd name="connsiteX102" fmla="*/ 1568079 w 12192000"/>
              <a:gd name="connsiteY102" fmla="*/ 462531 h 4939827"/>
              <a:gd name="connsiteX103" fmla="*/ 1622516 w 12192000"/>
              <a:gd name="connsiteY103" fmla="*/ 466058 h 4939827"/>
              <a:gd name="connsiteX104" fmla="*/ 1655457 w 12192000"/>
              <a:gd name="connsiteY104" fmla="*/ 465359 h 4939827"/>
              <a:gd name="connsiteX105" fmla="*/ 1717454 w 12192000"/>
              <a:gd name="connsiteY105" fmla="*/ 417203 h 4939827"/>
              <a:gd name="connsiteX106" fmla="*/ 1913794 w 12192000"/>
              <a:gd name="connsiteY106" fmla="*/ 365255 h 4939827"/>
              <a:gd name="connsiteX107" fmla="*/ 2129762 w 12192000"/>
              <a:gd name="connsiteY107" fmla="*/ 367832 h 4939827"/>
              <a:gd name="connsiteX108" fmla="*/ 2376970 w 12192000"/>
              <a:gd name="connsiteY108" fmla="*/ 350129 h 4939827"/>
              <a:gd name="connsiteX109" fmla="*/ 2480155 w 12192000"/>
              <a:gd name="connsiteY109" fmla="*/ 359227 h 4939827"/>
              <a:gd name="connsiteX110" fmla="*/ 2586782 w 12192000"/>
              <a:gd name="connsiteY110" fmla="*/ 339352 h 4939827"/>
              <a:gd name="connsiteX111" fmla="*/ 2679617 w 12192000"/>
              <a:gd name="connsiteY111" fmla="*/ 305383 h 4939827"/>
              <a:gd name="connsiteX112" fmla="*/ 2788947 w 12192000"/>
              <a:gd name="connsiteY112" fmla="*/ 250375 h 4939827"/>
              <a:gd name="connsiteX113" fmla="*/ 2965530 w 12192000"/>
              <a:gd name="connsiteY113" fmla="*/ 245958 h 4939827"/>
              <a:gd name="connsiteX114" fmla="*/ 3103677 w 12192000"/>
              <a:gd name="connsiteY114" fmla="*/ 209527 h 4939827"/>
              <a:gd name="connsiteX115" fmla="*/ 3126759 w 12192000"/>
              <a:gd name="connsiteY115" fmla="*/ 211226 h 4939827"/>
              <a:gd name="connsiteX116" fmla="*/ 3164020 w 12192000"/>
              <a:gd name="connsiteY116" fmla="*/ 212779 h 4939827"/>
              <a:gd name="connsiteX117" fmla="*/ 3285019 w 12192000"/>
              <a:gd name="connsiteY117" fmla="*/ 220535 h 4939827"/>
              <a:gd name="connsiteX118" fmla="*/ 3365154 w 12192000"/>
              <a:gd name="connsiteY118" fmla="*/ 226416 h 4939827"/>
              <a:gd name="connsiteX119" fmla="*/ 3367507 w 12192000"/>
              <a:gd name="connsiteY119" fmla="*/ 225416 h 4939827"/>
              <a:gd name="connsiteX120" fmla="*/ 3387567 w 12192000"/>
              <a:gd name="connsiteY120" fmla="*/ 227103 h 4939827"/>
              <a:gd name="connsiteX121" fmla="*/ 3498001 w 12192000"/>
              <a:gd name="connsiteY121" fmla="*/ 231941 h 4939827"/>
              <a:gd name="connsiteX122" fmla="*/ 3561557 w 12192000"/>
              <a:gd name="connsiteY122" fmla="*/ 228095 h 4939827"/>
              <a:gd name="connsiteX123" fmla="*/ 3611920 w 12192000"/>
              <a:gd name="connsiteY123" fmla="*/ 218094 h 4939827"/>
              <a:gd name="connsiteX124" fmla="*/ 3620528 w 12192000"/>
              <a:gd name="connsiteY124" fmla="*/ 218788 h 4939827"/>
              <a:gd name="connsiteX125" fmla="*/ 3620766 w 12192000"/>
              <a:gd name="connsiteY125" fmla="*/ 218511 h 4939827"/>
              <a:gd name="connsiteX126" fmla="*/ 3629977 w 12192000"/>
              <a:gd name="connsiteY126" fmla="*/ 218664 h 4939827"/>
              <a:gd name="connsiteX127" fmla="*/ 3636217 w 12192000"/>
              <a:gd name="connsiteY127" fmla="*/ 220048 h 4939827"/>
              <a:gd name="connsiteX128" fmla="*/ 3709484 w 12192000"/>
              <a:gd name="connsiteY128" fmla="*/ 186927 h 4939827"/>
              <a:gd name="connsiteX129" fmla="*/ 3761342 w 12192000"/>
              <a:gd name="connsiteY129" fmla="*/ 177474 h 4939827"/>
              <a:gd name="connsiteX130" fmla="*/ 3799748 w 12192000"/>
              <a:gd name="connsiteY130" fmla="*/ 167154 h 4939827"/>
              <a:gd name="connsiteX131" fmla="*/ 3922756 w 12192000"/>
              <a:gd name="connsiteY131" fmla="*/ 194044 h 4939827"/>
              <a:gd name="connsiteX132" fmla="*/ 4028476 w 12192000"/>
              <a:gd name="connsiteY132" fmla="*/ 223679 h 4939827"/>
              <a:gd name="connsiteX133" fmla="*/ 4191582 w 12192000"/>
              <a:gd name="connsiteY133" fmla="*/ 238952 h 4939827"/>
              <a:gd name="connsiteX134" fmla="*/ 4251024 w 12192000"/>
              <a:gd name="connsiteY134" fmla="*/ 240874 h 4939827"/>
              <a:gd name="connsiteX135" fmla="*/ 4355275 w 12192000"/>
              <a:gd name="connsiteY135" fmla="*/ 260205 h 4939827"/>
              <a:gd name="connsiteX136" fmla="*/ 4423807 w 12192000"/>
              <a:gd name="connsiteY136" fmla="*/ 270366 h 4939827"/>
              <a:gd name="connsiteX137" fmla="*/ 4558432 w 12192000"/>
              <a:gd name="connsiteY137" fmla="*/ 269194 h 4939827"/>
              <a:gd name="connsiteX138" fmla="*/ 4635061 w 12192000"/>
              <a:gd name="connsiteY138" fmla="*/ 280682 h 4939827"/>
              <a:gd name="connsiteX139" fmla="*/ 4807427 w 12192000"/>
              <a:gd name="connsiteY139" fmla="*/ 276835 h 4939827"/>
              <a:gd name="connsiteX140" fmla="*/ 5028933 w 12192000"/>
              <a:gd name="connsiteY140" fmla="*/ 183887 h 4939827"/>
              <a:gd name="connsiteX141" fmla="*/ 5093642 w 12192000"/>
              <a:gd name="connsiteY141" fmla="*/ 177214 h 4939827"/>
              <a:gd name="connsiteX142" fmla="*/ 5102642 w 12192000"/>
              <a:gd name="connsiteY142" fmla="*/ 186816 h 4939827"/>
              <a:gd name="connsiteX143" fmla="*/ 5193590 w 12192000"/>
              <a:gd name="connsiteY143" fmla="*/ 156458 h 4939827"/>
              <a:gd name="connsiteX144" fmla="*/ 5323922 w 12192000"/>
              <a:gd name="connsiteY144" fmla="*/ 146332 h 4939827"/>
              <a:gd name="connsiteX145" fmla="*/ 5421860 w 12192000"/>
              <a:gd name="connsiteY145" fmla="*/ 167298 h 4939827"/>
              <a:gd name="connsiteX146" fmla="*/ 5476948 w 12192000"/>
              <a:gd name="connsiteY146" fmla="*/ 173249 h 4939827"/>
              <a:gd name="connsiteX147" fmla="*/ 5516842 w 12192000"/>
              <a:gd name="connsiteY147" fmla="*/ 184018 h 4939827"/>
              <a:gd name="connsiteX148" fmla="*/ 5619415 w 12192000"/>
              <a:gd name="connsiteY148" fmla="*/ 176781 h 4939827"/>
              <a:gd name="connsiteX149" fmla="*/ 5789867 w 12192000"/>
              <a:gd name="connsiteY149" fmla="*/ 150304 h 4939827"/>
              <a:gd name="connsiteX150" fmla="*/ 5825953 w 12192000"/>
              <a:gd name="connsiteY150" fmla="*/ 147907 h 4939827"/>
              <a:gd name="connsiteX151" fmla="*/ 5856168 w 12192000"/>
              <a:gd name="connsiteY151" fmla="*/ 158719 h 4939827"/>
              <a:gd name="connsiteX152" fmla="*/ 5862476 w 12192000"/>
              <a:gd name="connsiteY152" fmla="*/ 172447 h 4939827"/>
              <a:gd name="connsiteX153" fmla="*/ 5882195 w 12192000"/>
              <a:gd name="connsiteY153" fmla="*/ 173195 h 4939827"/>
              <a:gd name="connsiteX154" fmla="*/ 5887271 w 12192000"/>
              <a:gd name="connsiteY154" fmla="*/ 176084 h 4939827"/>
              <a:gd name="connsiteX155" fmla="*/ 5921577 w 12192000"/>
              <a:gd name="connsiteY155" fmla="*/ 169858 h 4939827"/>
              <a:gd name="connsiteX156" fmla="*/ 5983240 w 12192000"/>
              <a:gd name="connsiteY156" fmla="*/ 152755 h 4939827"/>
              <a:gd name="connsiteX157" fmla="*/ 6152287 w 12192000"/>
              <a:gd name="connsiteY157" fmla="*/ 116736 h 4939827"/>
              <a:gd name="connsiteX158" fmla="*/ 6415830 w 12192000"/>
              <a:gd name="connsiteY158" fmla="*/ 136006 h 4939827"/>
              <a:gd name="connsiteX159" fmla="*/ 6756965 w 12192000"/>
              <a:gd name="connsiteY159" fmla="*/ 57636 h 4939827"/>
              <a:gd name="connsiteX160" fmla="*/ 6819400 w 12192000"/>
              <a:gd name="connsiteY160" fmla="*/ 30742 h 4939827"/>
              <a:gd name="connsiteX161" fmla="*/ 6986370 w 12192000"/>
              <a:gd name="connsiteY161" fmla="*/ 12659 h 4939827"/>
              <a:gd name="connsiteX162" fmla="*/ 6989536 w 12192000"/>
              <a:gd name="connsiteY162" fmla="*/ 14528 h 4939827"/>
              <a:gd name="connsiteX163" fmla="*/ 7015933 w 12192000"/>
              <a:gd name="connsiteY163" fmla="*/ 9653 h 4939827"/>
              <a:gd name="connsiteX164" fmla="*/ 7020592 w 12192000"/>
              <a:gd name="connsiteY164" fmla="*/ 1651 h 4939827"/>
              <a:gd name="connsiteX165" fmla="*/ 7025905 w 12192000"/>
              <a:gd name="connsiteY16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371484 w 12192000"/>
              <a:gd name="connsiteY55" fmla="*/ 329634 h 4939827"/>
              <a:gd name="connsiteX56" fmla="*/ 9404829 w 12192000"/>
              <a:gd name="connsiteY56" fmla="*/ 339038 h 4939827"/>
              <a:gd name="connsiteX57" fmla="*/ 9427021 w 12192000"/>
              <a:gd name="connsiteY57" fmla="*/ 358784 h 4939827"/>
              <a:gd name="connsiteX58" fmla="*/ 9670844 w 12192000"/>
              <a:gd name="connsiteY58" fmla="*/ 405128 h 4939827"/>
              <a:gd name="connsiteX59" fmla="*/ 9816083 w 12192000"/>
              <a:gd name="connsiteY59" fmla="*/ 416573 h 4939827"/>
              <a:gd name="connsiteX60" fmla="*/ 9936741 w 12192000"/>
              <a:gd name="connsiteY60" fmla="*/ 437044 h 4939827"/>
              <a:gd name="connsiteX61" fmla="*/ 10050093 w 12192000"/>
              <a:gd name="connsiteY61" fmla="*/ 443783 h 4939827"/>
              <a:gd name="connsiteX62" fmla="*/ 10130090 w 12192000"/>
              <a:gd name="connsiteY62" fmla="*/ 459520 h 4939827"/>
              <a:gd name="connsiteX63" fmla="*/ 10173456 w 12192000"/>
              <a:gd name="connsiteY63" fmla="*/ 457749 h 4939827"/>
              <a:gd name="connsiteX64" fmla="*/ 10218232 w 12192000"/>
              <a:gd name="connsiteY64" fmla="*/ 459820 h 4939827"/>
              <a:gd name="connsiteX65" fmla="*/ 10354176 w 12192000"/>
              <a:gd name="connsiteY65" fmla="*/ 471377 h 4939827"/>
              <a:gd name="connsiteX66" fmla="*/ 10430681 w 12192000"/>
              <a:gd name="connsiteY66" fmla="*/ 481226 h 4939827"/>
              <a:gd name="connsiteX67" fmla="*/ 10478169 w 12192000"/>
              <a:gd name="connsiteY67" fmla="*/ 481774 h 4939827"/>
              <a:gd name="connsiteX68" fmla="*/ 10540907 w 12192000"/>
              <a:gd name="connsiteY68" fmla="*/ 485607 h 4939827"/>
              <a:gd name="connsiteX69" fmla="*/ 10614941 w 12192000"/>
              <a:gd name="connsiteY69" fmla="*/ 487592 h 4939827"/>
              <a:gd name="connsiteX70" fmla="*/ 10674098 w 12192000"/>
              <a:gd name="connsiteY70" fmla="*/ 521656 h 4939827"/>
              <a:gd name="connsiteX71" fmla="*/ 10874834 w 12192000"/>
              <a:gd name="connsiteY71" fmla="*/ 574867 h 4939827"/>
              <a:gd name="connsiteX72" fmla="*/ 10944981 w 12192000"/>
              <a:gd name="connsiteY72" fmla="*/ 615042 h 4939827"/>
              <a:gd name="connsiteX73" fmla="*/ 11006376 w 12192000"/>
              <a:gd name="connsiteY73" fmla="*/ 645957 h 4939827"/>
              <a:gd name="connsiteX74" fmla="*/ 11076308 w 12192000"/>
              <a:gd name="connsiteY74" fmla="*/ 675698 h 4939827"/>
              <a:gd name="connsiteX75" fmla="*/ 11148789 w 12192000"/>
              <a:gd name="connsiteY75" fmla="*/ 685041 h 4939827"/>
              <a:gd name="connsiteX76" fmla="*/ 11249129 w 12192000"/>
              <a:gd name="connsiteY76" fmla="*/ 684218 h 4939827"/>
              <a:gd name="connsiteX77" fmla="*/ 11299915 w 12192000"/>
              <a:gd name="connsiteY77" fmla="*/ 692177 h 4939827"/>
              <a:gd name="connsiteX78" fmla="*/ 11386973 w 12192000"/>
              <a:gd name="connsiteY78" fmla="*/ 708209 h 4939827"/>
              <a:gd name="connsiteX79" fmla="*/ 11500105 w 12192000"/>
              <a:gd name="connsiteY79" fmla="*/ 735014 h 4939827"/>
              <a:gd name="connsiteX80" fmla="*/ 11621735 w 12192000"/>
              <a:gd name="connsiteY80" fmla="*/ 789584 h 4939827"/>
              <a:gd name="connsiteX81" fmla="*/ 11691200 w 12192000"/>
              <a:gd name="connsiteY81" fmla="*/ 867902 h 4939827"/>
              <a:gd name="connsiteX82" fmla="*/ 11819427 w 12192000"/>
              <a:gd name="connsiteY82" fmla="*/ 911634 h 4939827"/>
              <a:gd name="connsiteX83" fmla="*/ 11969720 w 12192000"/>
              <a:gd name="connsiteY83" fmla="*/ 964737 h 4939827"/>
              <a:gd name="connsiteX84" fmla="*/ 12055766 w 12192000"/>
              <a:gd name="connsiteY84" fmla="*/ 991268 h 4939827"/>
              <a:gd name="connsiteX85" fmla="*/ 12171539 w 12192000"/>
              <a:gd name="connsiteY85" fmla="*/ 995427 h 4939827"/>
              <a:gd name="connsiteX86" fmla="*/ 12187831 w 12192000"/>
              <a:gd name="connsiteY86" fmla="*/ 996580 h 4939827"/>
              <a:gd name="connsiteX87" fmla="*/ 12192000 w 12192000"/>
              <a:gd name="connsiteY87" fmla="*/ 996726 h 4939827"/>
              <a:gd name="connsiteX88" fmla="*/ 12192000 w 12192000"/>
              <a:gd name="connsiteY88" fmla="*/ 4939827 h 4939827"/>
              <a:gd name="connsiteX89" fmla="*/ 0 w 12192000"/>
              <a:gd name="connsiteY89" fmla="*/ 4939827 h 4939827"/>
              <a:gd name="connsiteX90" fmla="*/ 0 w 12192000"/>
              <a:gd name="connsiteY90" fmla="*/ 512043 h 4939827"/>
              <a:gd name="connsiteX91" fmla="*/ 7381 w 12192000"/>
              <a:gd name="connsiteY91" fmla="*/ 512580 h 4939827"/>
              <a:gd name="connsiteX92" fmla="*/ 100029 w 12192000"/>
              <a:gd name="connsiteY92" fmla="*/ 504758 h 4939827"/>
              <a:gd name="connsiteX93" fmla="*/ 155244 w 12192000"/>
              <a:gd name="connsiteY93" fmla="*/ 525130 h 4939827"/>
              <a:gd name="connsiteX94" fmla="*/ 254366 w 12192000"/>
              <a:gd name="connsiteY94" fmla="*/ 534449 h 4939827"/>
              <a:gd name="connsiteX95" fmla="*/ 447292 w 12192000"/>
              <a:gd name="connsiteY95" fmla="*/ 542725 h 4939827"/>
              <a:gd name="connsiteX96" fmla="*/ 628105 w 12192000"/>
              <a:gd name="connsiteY96" fmla="*/ 547853 h 4939827"/>
              <a:gd name="connsiteX97" fmla="*/ 783146 w 12192000"/>
              <a:gd name="connsiteY97" fmla="*/ 591799 h 4939827"/>
              <a:gd name="connsiteX98" fmla="*/ 1043676 w 12192000"/>
              <a:gd name="connsiteY98" fmla="*/ 591887 h 4939827"/>
              <a:gd name="connsiteX99" fmla="*/ 1281816 w 12192000"/>
              <a:gd name="connsiteY99" fmla="*/ 520946 h 4939827"/>
              <a:gd name="connsiteX100" fmla="*/ 1486347 w 12192000"/>
              <a:gd name="connsiteY100" fmla="*/ 487310 h 4939827"/>
              <a:gd name="connsiteX101" fmla="*/ 1568079 w 12192000"/>
              <a:gd name="connsiteY101" fmla="*/ 462531 h 4939827"/>
              <a:gd name="connsiteX102" fmla="*/ 1622516 w 12192000"/>
              <a:gd name="connsiteY102" fmla="*/ 466058 h 4939827"/>
              <a:gd name="connsiteX103" fmla="*/ 1655457 w 12192000"/>
              <a:gd name="connsiteY103" fmla="*/ 465359 h 4939827"/>
              <a:gd name="connsiteX104" fmla="*/ 1717454 w 12192000"/>
              <a:gd name="connsiteY104" fmla="*/ 417203 h 4939827"/>
              <a:gd name="connsiteX105" fmla="*/ 1913794 w 12192000"/>
              <a:gd name="connsiteY105" fmla="*/ 365255 h 4939827"/>
              <a:gd name="connsiteX106" fmla="*/ 2129762 w 12192000"/>
              <a:gd name="connsiteY106" fmla="*/ 367832 h 4939827"/>
              <a:gd name="connsiteX107" fmla="*/ 2376970 w 12192000"/>
              <a:gd name="connsiteY107" fmla="*/ 350129 h 4939827"/>
              <a:gd name="connsiteX108" fmla="*/ 2480155 w 12192000"/>
              <a:gd name="connsiteY108" fmla="*/ 359227 h 4939827"/>
              <a:gd name="connsiteX109" fmla="*/ 2586782 w 12192000"/>
              <a:gd name="connsiteY109" fmla="*/ 339352 h 4939827"/>
              <a:gd name="connsiteX110" fmla="*/ 2679617 w 12192000"/>
              <a:gd name="connsiteY110" fmla="*/ 305383 h 4939827"/>
              <a:gd name="connsiteX111" fmla="*/ 2788947 w 12192000"/>
              <a:gd name="connsiteY111" fmla="*/ 250375 h 4939827"/>
              <a:gd name="connsiteX112" fmla="*/ 2965530 w 12192000"/>
              <a:gd name="connsiteY112" fmla="*/ 245958 h 4939827"/>
              <a:gd name="connsiteX113" fmla="*/ 3103677 w 12192000"/>
              <a:gd name="connsiteY113" fmla="*/ 209527 h 4939827"/>
              <a:gd name="connsiteX114" fmla="*/ 3126759 w 12192000"/>
              <a:gd name="connsiteY114" fmla="*/ 211226 h 4939827"/>
              <a:gd name="connsiteX115" fmla="*/ 3164020 w 12192000"/>
              <a:gd name="connsiteY115" fmla="*/ 212779 h 4939827"/>
              <a:gd name="connsiteX116" fmla="*/ 3285019 w 12192000"/>
              <a:gd name="connsiteY116" fmla="*/ 220535 h 4939827"/>
              <a:gd name="connsiteX117" fmla="*/ 3365154 w 12192000"/>
              <a:gd name="connsiteY117" fmla="*/ 226416 h 4939827"/>
              <a:gd name="connsiteX118" fmla="*/ 3367507 w 12192000"/>
              <a:gd name="connsiteY118" fmla="*/ 225416 h 4939827"/>
              <a:gd name="connsiteX119" fmla="*/ 3387567 w 12192000"/>
              <a:gd name="connsiteY119" fmla="*/ 227103 h 4939827"/>
              <a:gd name="connsiteX120" fmla="*/ 3498001 w 12192000"/>
              <a:gd name="connsiteY120" fmla="*/ 231941 h 4939827"/>
              <a:gd name="connsiteX121" fmla="*/ 3561557 w 12192000"/>
              <a:gd name="connsiteY121" fmla="*/ 228095 h 4939827"/>
              <a:gd name="connsiteX122" fmla="*/ 3611920 w 12192000"/>
              <a:gd name="connsiteY122" fmla="*/ 218094 h 4939827"/>
              <a:gd name="connsiteX123" fmla="*/ 3620528 w 12192000"/>
              <a:gd name="connsiteY123" fmla="*/ 218788 h 4939827"/>
              <a:gd name="connsiteX124" fmla="*/ 3620766 w 12192000"/>
              <a:gd name="connsiteY124" fmla="*/ 218511 h 4939827"/>
              <a:gd name="connsiteX125" fmla="*/ 3629977 w 12192000"/>
              <a:gd name="connsiteY125" fmla="*/ 218664 h 4939827"/>
              <a:gd name="connsiteX126" fmla="*/ 3636217 w 12192000"/>
              <a:gd name="connsiteY126" fmla="*/ 220048 h 4939827"/>
              <a:gd name="connsiteX127" fmla="*/ 3709484 w 12192000"/>
              <a:gd name="connsiteY127" fmla="*/ 186927 h 4939827"/>
              <a:gd name="connsiteX128" fmla="*/ 3761342 w 12192000"/>
              <a:gd name="connsiteY128" fmla="*/ 177474 h 4939827"/>
              <a:gd name="connsiteX129" fmla="*/ 3799748 w 12192000"/>
              <a:gd name="connsiteY129" fmla="*/ 167154 h 4939827"/>
              <a:gd name="connsiteX130" fmla="*/ 3922756 w 12192000"/>
              <a:gd name="connsiteY130" fmla="*/ 194044 h 4939827"/>
              <a:gd name="connsiteX131" fmla="*/ 4028476 w 12192000"/>
              <a:gd name="connsiteY131" fmla="*/ 223679 h 4939827"/>
              <a:gd name="connsiteX132" fmla="*/ 4191582 w 12192000"/>
              <a:gd name="connsiteY132" fmla="*/ 238952 h 4939827"/>
              <a:gd name="connsiteX133" fmla="*/ 4251024 w 12192000"/>
              <a:gd name="connsiteY133" fmla="*/ 240874 h 4939827"/>
              <a:gd name="connsiteX134" fmla="*/ 4355275 w 12192000"/>
              <a:gd name="connsiteY134" fmla="*/ 260205 h 4939827"/>
              <a:gd name="connsiteX135" fmla="*/ 4423807 w 12192000"/>
              <a:gd name="connsiteY135" fmla="*/ 270366 h 4939827"/>
              <a:gd name="connsiteX136" fmla="*/ 4558432 w 12192000"/>
              <a:gd name="connsiteY136" fmla="*/ 269194 h 4939827"/>
              <a:gd name="connsiteX137" fmla="*/ 4635061 w 12192000"/>
              <a:gd name="connsiteY137" fmla="*/ 280682 h 4939827"/>
              <a:gd name="connsiteX138" fmla="*/ 4807427 w 12192000"/>
              <a:gd name="connsiteY138" fmla="*/ 276835 h 4939827"/>
              <a:gd name="connsiteX139" fmla="*/ 5028933 w 12192000"/>
              <a:gd name="connsiteY139" fmla="*/ 183887 h 4939827"/>
              <a:gd name="connsiteX140" fmla="*/ 5093642 w 12192000"/>
              <a:gd name="connsiteY140" fmla="*/ 177214 h 4939827"/>
              <a:gd name="connsiteX141" fmla="*/ 5102642 w 12192000"/>
              <a:gd name="connsiteY141" fmla="*/ 186816 h 4939827"/>
              <a:gd name="connsiteX142" fmla="*/ 5193590 w 12192000"/>
              <a:gd name="connsiteY142" fmla="*/ 156458 h 4939827"/>
              <a:gd name="connsiteX143" fmla="*/ 5323922 w 12192000"/>
              <a:gd name="connsiteY143" fmla="*/ 146332 h 4939827"/>
              <a:gd name="connsiteX144" fmla="*/ 5421860 w 12192000"/>
              <a:gd name="connsiteY144" fmla="*/ 167298 h 4939827"/>
              <a:gd name="connsiteX145" fmla="*/ 5476948 w 12192000"/>
              <a:gd name="connsiteY145" fmla="*/ 173249 h 4939827"/>
              <a:gd name="connsiteX146" fmla="*/ 5516842 w 12192000"/>
              <a:gd name="connsiteY146" fmla="*/ 184018 h 4939827"/>
              <a:gd name="connsiteX147" fmla="*/ 5619415 w 12192000"/>
              <a:gd name="connsiteY147" fmla="*/ 176781 h 4939827"/>
              <a:gd name="connsiteX148" fmla="*/ 5789867 w 12192000"/>
              <a:gd name="connsiteY148" fmla="*/ 150304 h 4939827"/>
              <a:gd name="connsiteX149" fmla="*/ 5825953 w 12192000"/>
              <a:gd name="connsiteY149" fmla="*/ 147907 h 4939827"/>
              <a:gd name="connsiteX150" fmla="*/ 5856168 w 12192000"/>
              <a:gd name="connsiteY150" fmla="*/ 158719 h 4939827"/>
              <a:gd name="connsiteX151" fmla="*/ 5862476 w 12192000"/>
              <a:gd name="connsiteY151" fmla="*/ 172447 h 4939827"/>
              <a:gd name="connsiteX152" fmla="*/ 5882195 w 12192000"/>
              <a:gd name="connsiteY152" fmla="*/ 173195 h 4939827"/>
              <a:gd name="connsiteX153" fmla="*/ 5887271 w 12192000"/>
              <a:gd name="connsiteY153" fmla="*/ 176084 h 4939827"/>
              <a:gd name="connsiteX154" fmla="*/ 5921577 w 12192000"/>
              <a:gd name="connsiteY154" fmla="*/ 169858 h 4939827"/>
              <a:gd name="connsiteX155" fmla="*/ 5983240 w 12192000"/>
              <a:gd name="connsiteY155" fmla="*/ 152755 h 4939827"/>
              <a:gd name="connsiteX156" fmla="*/ 6152287 w 12192000"/>
              <a:gd name="connsiteY156" fmla="*/ 116736 h 4939827"/>
              <a:gd name="connsiteX157" fmla="*/ 6415830 w 12192000"/>
              <a:gd name="connsiteY157" fmla="*/ 136006 h 4939827"/>
              <a:gd name="connsiteX158" fmla="*/ 6756965 w 12192000"/>
              <a:gd name="connsiteY158" fmla="*/ 57636 h 4939827"/>
              <a:gd name="connsiteX159" fmla="*/ 6819400 w 12192000"/>
              <a:gd name="connsiteY159" fmla="*/ 30742 h 4939827"/>
              <a:gd name="connsiteX160" fmla="*/ 6986370 w 12192000"/>
              <a:gd name="connsiteY160" fmla="*/ 12659 h 4939827"/>
              <a:gd name="connsiteX161" fmla="*/ 6989536 w 12192000"/>
              <a:gd name="connsiteY161" fmla="*/ 14528 h 4939827"/>
              <a:gd name="connsiteX162" fmla="*/ 7015933 w 12192000"/>
              <a:gd name="connsiteY162" fmla="*/ 9653 h 4939827"/>
              <a:gd name="connsiteX163" fmla="*/ 7020592 w 12192000"/>
              <a:gd name="connsiteY163" fmla="*/ 1651 h 4939827"/>
              <a:gd name="connsiteX164" fmla="*/ 7025905 w 12192000"/>
              <a:gd name="connsiteY16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877301 w 12192000"/>
              <a:gd name="connsiteY15" fmla="*/ 186153 h 4939827"/>
              <a:gd name="connsiteX16" fmla="*/ 7952584 w 12192000"/>
              <a:gd name="connsiteY16" fmla="*/ 170181 h 4939827"/>
              <a:gd name="connsiteX17" fmla="*/ 8009534 w 12192000"/>
              <a:gd name="connsiteY17" fmla="*/ 176441 h 4939827"/>
              <a:gd name="connsiteX18" fmla="*/ 8058681 w 12192000"/>
              <a:gd name="connsiteY18" fmla="*/ 219431 h 4939827"/>
              <a:gd name="connsiteX19" fmla="*/ 8126175 w 12192000"/>
              <a:gd name="connsiteY19" fmla="*/ 240005 h 4939827"/>
              <a:gd name="connsiteX20" fmla="*/ 8166439 w 12192000"/>
              <a:gd name="connsiteY20" fmla="*/ 252699 h 4939827"/>
              <a:gd name="connsiteX21" fmla="*/ 8281371 w 12192000"/>
              <a:gd name="connsiteY21" fmla="*/ 256875 h 4939827"/>
              <a:gd name="connsiteX22" fmla="*/ 8381609 w 12192000"/>
              <a:gd name="connsiteY22" fmla="*/ 240618 h 4939827"/>
              <a:gd name="connsiteX23" fmla="*/ 8406759 w 12192000"/>
              <a:gd name="connsiteY23" fmla="*/ 232517 h 4939827"/>
              <a:gd name="connsiteX24" fmla="*/ 8426506 w 12192000"/>
              <a:gd name="connsiteY24" fmla="*/ 241842 h 4939827"/>
              <a:gd name="connsiteX25" fmla="*/ 8427949 w 12192000"/>
              <a:gd name="connsiteY25" fmla="*/ 240981 h 4939827"/>
              <a:gd name="connsiteX26" fmla="*/ 8441468 w 12192000"/>
              <a:gd name="connsiteY26" fmla="*/ 241157 h 4939827"/>
              <a:gd name="connsiteX27" fmla="*/ 8565757 w 12192000"/>
              <a:gd name="connsiteY27" fmla="*/ 255317 h 4939827"/>
              <a:gd name="connsiteX28" fmla="*/ 8573171 w 12192000"/>
              <a:gd name="connsiteY28" fmla="*/ 258426 h 4939827"/>
              <a:gd name="connsiteX29" fmla="*/ 8573548 w 12192000"/>
              <a:gd name="connsiteY29" fmla="*/ 258241 h 4939827"/>
              <a:gd name="connsiteX30" fmla="*/ 8581827 w 12192000"/>
              <a:gd name="connsiteY30" fmla="*/ 261028 h 4939827"/>
              <a:gd name="connsiteX31" fmla="*/ 8586687 w 12192000"/>
              <a:gd name="connsiteY31" fmla="*/ 264089 h 4939827"/>
              <a:gd name="connsiteX32" fmla="*/ 8601067 w 12192000"/>
              <a:gd name="connsiteY32" fmla="*/ 270114 h 4939827"/>
              <a:gd name="connsiteX33" fmla="*/ 8672650 w 12192000"/>
              <a:gd name="connsiteY33" fmla="*/ 254821 h 4939827"/>
              <a:gd name="connsiteX34" fmla="*/ 8785543 w 12192000"/>
              <a:gd name="connsiteY34" fmla="*/ 263406 h 4939827"/>
              <a:gd name="connsiteX35" fmla="*/ 8830588 w 12192000"/>
              <a:gd name="connsiteY35" fmla="*/ 265483 h 4939827"/>
              <a:gd name="connsiteX36" fmla="*/ 8905142 w 12192000"/>
              <a:gd name="connsiteY36" fmla="*/ 264958 h 4939827"/>
              <a:gd name="connsiteX37" fmla="*/ 8968582 w 12192000"/>
              <a:gd name="connsiteY37" fmla="*/ 262728 h 4939827"/>
              <a:gd name="connsiteX38" fmla="*/ 8972994 w 12192000"/>
              <a:gd name="connsiteY38" fmla="*/ 263284 h 4939827"/>
              <a:gd name="connsiteX39" fmla="*/ 9004605 w 12192000"/>
              <a:gd name="connsiteY39" fmla="*/ 258041 h 4939827"/>
              <a:gd name="connsiteX40" fmla="*/ 9016165 w 12192000"/>
              <a:gd name="connsiteY40" fmla="*/ 261258 h 4939827"/>
              <a:gd name="connsiteX41" fmla="*/ 9043297 w 12192000"/>
              <a:gd name="connsiteY41" fmla="*/ 281547 h 4939827"/>
              <a:gd name="connsiteX42" fmla="*/ 9048315 w 12192000"/>
              <a:gd name="connsiteY42" fmla="*/ 279264 h 4939827"/>
              <a:gd name="connsiteX43" fmla="*/ 9054706 w 12192000"/>
              <a:gd name="connsiteY43" fmla="*/ 278538 h 4939827"/>
              <a:gd name="connsiteX44" fmla="*/ 9070919 w 12192000"/>
              <a:gd name="connsiteY44" fmla="*/ 281810 h 4939827"/>
              <a:gd name="connsiteX45" fmla="*/ 9076813 w 12192000"/>
              <a:gd name="connsiteY45" fmla="*/ 283909 h 4939827"/>
              <a:gd name="connsiteX46" fmla="*/ 9085871 w 12192000"/>
              <a:gd name="connsiteY46" fmla="*/ 285133 h 4939827"/>
              <a:gd name="connsiteX47" fmla="*/ 9086159 w 12192000"/>
              <a:gd name="connsiteY47" fmla="*/ 284887 h 4939827"/>
              <a:gd name="connsiteX48" fmla="*/ 9134606 w 12192000"/>
              <a:gd name="connsiteY48" fmla="*/ 288168 h 4939827"/>
              <a:gd name="connsiteX49" fmla="*/ 9195590 w 12192000"/>
              <a:gd name="connsiteY49" fmla="*/ 279568 h 4939827"/>
              <a:gd name="connsiteX50" fmla="*/ 9219336 w 12192000"/>
              <a:gd name="connsiteY50" fmla="*/ 278133 h 4939827"/>
              <a:gd name="connsiteX51" fmla="*/ 9232362 w 12192000"/>
              <a:gd name="connsiteY51" fmla="*/ 275894 h 4939827"/>
              <a:gd name="connsiteX52" fmla="*/ 9233396 w 12192000"/>
              <a:gd name="connsiteY52" fmla="*/ 274803 h 4939827"/>
              <a:gd name="connsiteX53" fmla="*/ 9256213 w 12192000"/>
              <a:gd name="connsiteY53" fmla="*/ 281576 h 4939827"/>
              <a:gd name="connsiteX54" fmla="*/ 9371484 w 12192000"/>
              <a:gd name="connsiteY54" fmla="*/ 329634 h 4939827"/>
              <a:gd name="connsiteX55" fmla="*/ 9404829 w 12192000"/>
              <a:gd name="connsiteY55" fmla="*/ 339038 h 4939827"/>
              <a:gd name="connsiteX56" fmla="*/ 9427021 w 12192000"/>
              <a:gd name="connsiteY56" fmla="*/ 358784 h 4939827"/>
              <a:gd name="connsiteX57" fmla="*/ 9670844 w 12192000"/>
              <a:gd name="connsiteY57" fmla="*/ 405128 h 4939827"/>
              <a:gd name="connsiteX58" fmla="*/ 9816083 w 12192000"/>
              <a:gd name="connsiteY58" fmla="*/ 416573 h 4939827"/>
              <a:gd name="connsiteX59" fmla="*/ 9936741 w 12192000"/>
              <a:gd name="connsiteY59" fmla="*/ 437044 h 4939827"/>
              <a:gd name="connsiteX60" fmla="*/ 10050093 w 12192000"/>
              <a:gd name="connsiteY60" fmla="*/ 443783 h 4939827"/>
              <a:gd name="connsiteX61" fmla="*/ 10130090 w 12192000"/>
              <a:gd name="connsiteY61" fmla="*/ 459520 h 4939827"/>
              <a:gd name="connsiteX62" fmla="*/ 10173456 w 12192000"/>
              <a:gd name="connsiteY62" fmla="*/ 457749 h 4939827"/>
              <a:gd name="connsiteX63" fmla="*/ 10218232 w 12192000"/>
              <a:gd name="connsiteY63" fmla="*/ 459820 h 4939827"/>
              <a:gd name="connsiteX64" fmla="*/ 10354176 w 12192000"/>
              <a:gd name="connsiteY64" fmla="*/ 471377 h 4939827"/>
              <a:gd name="connsiteX65" fmla="*/ 10430681 w 12192000"/>
              <a:gd name="connsiteY65" fmla="*/ 481226 h 4939827"/>
              <a:gd name="connsiteX66" fmla="*/ 10478169 w 12192000"/>
              <a:gd name="connsiteY66" fmla="*/ 481774 h 4939827"/>
              <a:gd name="connsiteX67" fmla="*/ 10540907 w 12192000"/>
              <a:gd name="connsiteY67" fmla="*/ 485607 h 4939827"/>
              <a:gd name="connsiteX68" fmla="*/ 10614941 w 12192000"/>
              <a:gd name="connsiteY68" fmla="*/ 487592 h 4939827"/>
              <a:gd name="connsiteX69" fmla="*/ 10674098 w 12192000"/>
              <a:gd name="connsiteY69" fmla="*/ 521656 h 4939827"/>
              <a:gd name="connsiteX70" fmla="*/ 10874834 w 12192000"/>
              <a:gd name="connsiteY70" fmla="*/ 574867 h 4939827"/>
              <a:gd name="connsiteX71" fmla="*/ 10944981 w 12192000"/>
              <a:gd name="connsiteY71" fmla="*/ 615042 h 4939827"/>
              <a:gd name="connsiteX72" fmla="*/ 11006376 w 12192000"/>
              <a:gd name="connsiteY72" fmla="*/ 645957 h 4939827"/>
              <a:gd name="connsiteX73" fmla="*/ 11076308 w 12192000"/>
              <a:gd name="connsiteY73" fmla="*/ 675698 h 4939827"/>
              <a:gd name="connsiteX74" fmla="*/ 11148789 w 12192000"/>
              <a:gd name="connsiteY74" fmla="*/ 685041 h 4939827"/>
              <a:gd name="connsiteX75" fmla="*/ 11249129 w 12192000"/>
              <a:gd name="connsiteY75" fmla="*/ 684218 h 4939827"/>
              <a:gd name="connsiteX76" fmla="*/ 11299915 w 12192000"/>
              <a:gd name="connsiteY76" fmla="*/ 692177 h 4939827"/>
              <a:gd name="connsiteX77" fmla="*/ 11386973 w 12192000"/>
              <a:gd name="connsiteY77" fmla="*/ 708209 h 4939827"/>
              <a:gd name="connsiteX78" fmla="*/ 11500105 w 12192000"/>
              <a:gd name="connsiteY78" fmla="*/ 735014 h 4939827"/>
              <a:gd name="connsiteX79" fmla="*/ 11621735 w 12192000"/>
              <a:gd name="connsiteY79" fmla="*/ 789584 h 4939827"/>
              <a:gd name="connsiteX80" fmla="*/ 11691200 w 12192000"/>
              <a:gd name="connsiteY80" fmla="*/ 867902 h 4939827"/>
              <a:gd name="connsiteX81" fmla="*/ 11819427 w 12192000"/>
              <a:gd name="connsiteY81" fmla="*/ 911634 h 4939827"/>
              <a:gd name="connsiteX82" fmla="*/ 11969720 w 12192000"/>
              <a:gd name="connsiteY82" fmla="*/ 964737 h 4939827"/>
              <a:gd name="connsiteX83" fmla="*/ 12055766 w 12192000"/>
              <a:gd name="connsiteY83" fmla="*/ 991268 h 4939827"/>
              <a:gd name="connsiteX84" fmla="*/ 12171539 w 12192000"/>
              <a:gd name="connsiteY84" fmla="*/ 995427 h 4939827"/>
              <a:gd name="connsiteX85" fmla="*/ 12187831 w 12192000"/>
              <a:gd name="connsiteY85" fmla="*/ 996580 h 4939827"/>
              <a:gd name="connsiteX86" fmla="*/ 12192000 w 12192000"/>
              <a:gd name="connsiteY86" fmla="*/ 996726 h 4939827"/>
              <a:gd name="connsiteX87" fmla="*/ 12192000 w 12192000"/>
              <a:gd name="connsiteY87" fmla="*/ 4939827 h 4939827"/>
              <a:gd name="connsiteX88" fmla="*/ 0 w 12192000"/>
              <a:gd name="connsiteY88" fmla="*/ 4939827 h 4939827"/>
              <a:gd name="connsiteX89" fmla="*/ 0 w 12192000"/>
              <a:gd name="connsiteY89" fmla="*/ 512043 h 4939827"/>
              <a:gd name="connsiteX90" fmla="*/ 7381 w 12192000"/>
              <a:gd name="connsiteY90" fmla="*/ 512580 h 4939827"/>
              <a:gd name="connsiteX91" fmla="*/ 100029 w 12192000"/>
              <a:gd name="connsiteY91" fmla="*/ 504758 h 4939827"/>
              <a:gd name="connsiteX92" fmla="*/ 155244 w 12192000"/>
              <a:gd name="connsiteY92" fmla="*/ 525130 h 4939827"/>
              <a:gd name="connsiteX93" fmla="*/ 254366 w 12192000"/>
              <a:gd name="connsiteY93" fmla="*/ 534449 h 4939827"/>
              <a:gd name="connsiteX94" fmla="*/ 447292 w 12192000"/>
              <a:gd name="connsiteY94" fmla="*/ 542725 h 4939827"/>
              <a:gd name="connsiteX95" fmla="*/ 628105 w 12192000"/>
              <a:gd name="connsiteY95" fmla="*/ 547853 h 4939827"/>
              <a:gd name="connsiteX96" fmla="*/ 783146 w 12192000"/>
              <a:gd name="connsiteY96" fmla="*/ 591799 h 4939827"/>
              <a:gd name="connsiteX97" fmla="*/ 1043676 w 12192000"/>
              <a:gd name="connsiteY97" fmla="*/ 591887 h 4939827"/>
              <a:gd name="connsiteX98" fmla="*/ 1281816 w 12192000"/>
              <a:gd name="connsiteY98" fmla="*/ 520946 h 4939827"/>
              <a:gd name="connsiteX99" fmla="*/ 1486347 w 12192000"/>
              <a:gd name="connsiteY99" fmla="*/ 487310 h 4939827"/>
              <a:gd name="connsiteX100" fmla="*/ 1568079 w 12192000"/>
              <a:gd name="connsiteY100" fmla="*/ 462531 h 4939827"/>
              <a:gd name="connsiteX101" fmla="*/ 1622516 w 12192000"/>
              <a:gd name="connsiteY101" fmla="*/ 466058 h 4939827"/>
              <a:gd name="connsiteX102" fmla="*/ 1655457 w 12192000"/>
              <a:gd name="connsiteY102" fmla="*/ 465359 h 4939827"/>
              <a:gd name="connsiteX103" fmla="*/ 1717454 w 12192000"/>
              <a:gd name="connsiteY103" fmla="*/ 417203 h 4939827"/>
              <a:gd name="connsiteX104" fmla="*/ 1913794 w 12192000"/>
              <a:gd name="connsiteY104" fmla="*/ 365255 h 4939827"/>
              <a:gd name="connsiteX105" fmla="*/ 2129762 w 12192000"/>
              <a:gd name="connsiteY105" fmla="*/ 367832 h 4939827"/>
              <a:gd name="connsiteX106" fmla="*/ 2376970 w 12192000"/>
              <a:gd name="connsiteY106" fmla="*/ 350129 h 4939827"/>
              <a:gd name="connsiteX107" fmla="*/ 2480155 w 12192000"/>
              <a:gd name="connsiteY107" fmla="*/ 359227 h 4939827"/>
              <a:gd name="connsiteX108" fmla="*/ 2586782 w 12192000"/>
              <a:gd name="connsiteY108" fmla="*/ 339352 h 4939827"/>
              <a:gd name="connsiteX109" fmla="*/ 2679617 w 12192000"/>
              <a:gd name="connsiteY109" fmla="*/ 305383 h 4939827"/>
              <a:gd name="connsiteX110" fmla="*/ 2788947 w 12192000"/>
              <a:gd name="connsiteY110" fmla="*/ 250375 h 4939827"/>
              <a:gd name="connsiteX111" fmla="*/ 2965530 w 12192000"/>
              <a:gd name="connsiteY111" fmla="*/ 245958 h 4939827"/>
              <a:gd name="connsiteX112" fmla="*/ 3103677 w 12192000"/>
              <a:gd name="connsiteY112" fmla="*/ 209527 h 4939827"/>
              <a:gd name="connsiteX113" fmla="*/ 3126759 w 12192000"/>
              <a:gd name="connsiteY113" fmla="*/ 211226 h 4939827"/>
              <a:gd name="connsiteX114" fmla="*/ 3164020 w 12192000"/>
              <a:gd name="connsiteY114" fmla="*/ 212779 h 4939827"/>
              <a:gd name="connsiteX115" fmla="*/ 3285019 w 12192000"/>
              <a:gd name="connsiteY115" fmla="*/ 220535 h 4939827"/>
              <a:gd name="connsiteX116" fmla="*/ 3365154 w 12192000"/>
              <a:gd name="connsiteY116" fmla="*/ 226416 h 4939827"/>
              <a:gd name="connsiteX117" fmla="*/ 3367507 w 12192000"/>
              <a:gd name="connsiteY117" fmla="*/ 225416 h 4939827"/>
              <a:gd name="connsiteX118" fmla="*/ 3387567 w 12192000"/>
              <a:gd name="connsiteY118" fmla="*/ 227103 h 4939827"/>
              <a:gd name="connsiteX119" fmla="*/ 3498001 w 12192000"/>
              <a:gd name="connsiteY119" fmla="*/ 231941 h 4939827"/>
              <a:gd name="connsiteX120" fmla="*/ 3561557 w 12192000"/>
              <a:gd name="connsiteY120" fmla="*/ 228095 h 4939827"/>
              <a:gd name="connsiteX121" fmla="*/ 3611920 w 12192000"/>
              <a:gd name="connsiteY121" fmla="*/ 218094 h 4939827"/>
              <a:gd name="connsiteX122" fmla="*/ 3620528 w 12192000"/>
              <a:gd name="connsiteY122" fmla="*/ 218788 h 4939827"/>
              <a:gd name="connsiteX123" fmla="*/ 3620766 w 12192000"/>
              <a:gd name="connsiteY123" fmla="*/ 218511 h 4939827"/>
              <a:gd name="connsiteX124" fmla="*/ 3629977 w 12192000"/>
              <a:gd name="connsiteY124" fmla="*/ 218664 h 4939827"/>
              <a:gd name="connsiteX125" fmla="*/ 3636217 w 12192000"/>
              <a:gd name="connsiteY125" fmla="*/ 220048 h 4939827"/>
              <a:gd name="connsiteX126" fmla="*/ 3709484 w 12192000"/>
              <a:gd name="connsiteY126" fmla="*/ 186927 h 4939827"/>
              <a:gd name="connsiteX127" fmla="*/ 3761342 w 12192000"/>
              <a:gd name="connsiteY127" fmla="*/ 177474 h 4939827"/>
              <a:gd name="connsiteX128" fmla="*/ 3799748 w 12192000"/>
              <a:gd name="connsiteY128" fmla="*/ 167154 h 4939827"/>
              <a:gd name="connsiteX129" fmla="*/ 3922756 w 12192000"/>
              <a:gd name="connsiteY129" fmla="*/ 194044 h 4939827"/>
              <a:gd name="connsiteX130" fmla="*/ 4028476 w 12192000"/>
              <a:gd name="connsiteY130" fmla="*/ 223679 h 4939827"/>
              <a:gd name="connsiteX131" fmla="*/ 4191582 w 12192000"/>
              <a:gd name="connsiteY131" fmla="*/ 238952 h 4939827"/>
              <a:gd name="connsiteX132" fmla="*/ 4251024 w 12192000"/>
              <a:gd name="connsiteY132" fmla="*/ 240874 h 4939827"/>
              <a:gd name="connsiteX133" fmla="*/ 4355275 w 12192000"/>
              <a:gd name="connsiteY133" fmla="*/ 260205 h 4939827"/>
              <a:gd name="connsiteX134" fmla="*/ 4423807 w 12192000"/>
              <a:gd name="connsiteY134" fmla="*/ 270366 h 4939827"/>
              <a:gd name="connsiteX135" fmla="*/ 4558432 w 12192000"/>
              <a:gd name="connsiteY135" fmla="*/ 269194 h 4939827"/>
              <a:gd name="connsiteX136" fmla="*/ 4635061 w 12192000"/>
              <a:gd name="connsiteY136" fmla="*/ 280682 h 4939827"/>
              <a:gd name="connsiteX137" fmla="*/ 4807427 w 12192000"/>
              <a:gd name="connsiteY137" fmla="*/ 276835 h 4939827"/>
              <a:gd name="connsiteX138" fmla="*/ 5028933 w 12192000"/>
              <a:gd name="connsiteY138" fmla="*/ 183887 h 4939827"/>
              <a:gd name="connsiteX139" fmla="*/ 5093642 w 12192000"/>
              <a:gd name="connsiteY139" fmla="*/ 177214 h 4939827"/>
              <a:gd name="connsiteX140" fmla="*/ 5102642 w 12192000"/>
              <a:gd name="connsiteY140" fmla="*/ 186816 h 4939827"/>
              <a:gd name="connsiteX141" fmla="*/ 5193590 w 12192000"/>
              <a:gd name="connsiteY141" fmla="*/ 156458 h 4939827"/>
              <a:gd name="connsiteX142" fmla="*/ 5323922 w 12192000"/>
              <a:gd name="connsiteY142" fmla="*/ 146332 h 4939827"/>
              <a:gd name="connsiteX143" fmla="*/ 5421860 w 12192000"/>
              <a:gd name="connsiteY143" fmla="*/ 167298 h 4939827"/>
              <a:gd name="connsiteX144" fmla="*/ 5476948 w 12192000"/>
              <a:gd name="connsiteY144" fmla="*/ 173249 h 4939827"/>
              <a:gd name="connsiteX145" fmla="*/ 5516842 w 12192000"/>
              <a:gd name="connsiteY145" fmla="*/ 184018 h 4939827"/>
              <a:gd name="connsiteX146" fmla="*/ 5619415 w 12192000"/>
              <a:gd name="connsiteY146" fmla="*/ 176781 h 4939827"/>
              <a:gd name="connsiteX147" fmla="*/ 5789867 w 12192000"/>
              <a:gd name="connsiteY147" fmla="*/ 150304 h 4939827"/>
              <a:gd name="connsiteX148" fmla="*/ 5825953 w 12192000"/>
              <a:gd name="connsiteY148" fmla="*/ 147907 h 4939827"/>
              <a:gd name="connsiteX149" fmla="*/ 5856168 w 12192000"/>
              <a:gd name="connsiteY149" fmla="*/ 158719 h 4939827"/>
              <a:gd name="connsiteX150" fmla="*/ 5862476 w 12192000"/>
              <a:gd name="connsiteY150" fmla="*/ 172447 h 4939827"/>
              <a:gd name="connsiteX151" fmla="*/ 5882195 w 12192000"/>
              <a:gd name="connsiteY151" fmla="*/ 173195 h 4939827"/>
              <a:gd name="connsiteX152" fmla="*/ 5887271 w 12192000"/>
              <a:gd name="connsiteY152" fmla="*/ 176084 h 4939827"/>
              <a:gd name="connsiteX153" fmla="*/ 5921577 w 12192000"/>
              <a:gd name="connsiteY153" fmla="*/ 169858 h 4939827"/>
              <a:gd name="connsiteX154" fmla="*/ 5983240 w 12192000"/>
              <a:gd name="connsiteY154" fmla="*/ 152755 h 4939827"/>
              <a:gd name="connsiteX155" fmla="*/ 6152287 w 12192000"/>
              <a:gd name="connsiteY155" fmla="*/ 116736 h 4939827"/>
              <a:gd name="connsiteX156" fmla="*/ 6415830 w 12192000"/>
              <a:gd name="connsiteY156" fmla="*/ 136006 h 4939827"/>
              <a:gd name="connsiteX157" fmla="*/ 6756965 w 12192000"/>
              <a:gd name="connsiteY157" fmla="*/ 57636 h 4939827"/>
              <a:gd name="connsiteX158" fmla="*/ 6819400 w 12192000"/>
              <a:gd name="connsiteY158" fmla="*/ 30742 h 4939827"/>
              <a:gd name="connsiteX159" fmla="*/ 6986370 w 12192000"/>
              <a:gd name="connsiteY159" fmla="*/ 12659 h 4939827"/>
              <a:gd name="connsiteX160" fmla="*/ 6989536 w 12192000"/>
              <a:gd name="connsiteY160" fmla="*/ 14528 h 4939827"/>
              <a:gd name="connsiteX161" fmla="*/ 7015933 w 12192000"/>
              <a:gd name="connsiteY161" fmla="*/ 9653 h 4939827"/>
              <a:gd name="connsiteX162" fmla="*/ 7020592 w 12192000"/>
              <a:gd name="connsiteY162" fmla="*/ 1651 h 4939827"/>
              <a:gd name="connsiteX163" fmla="*/ 7025905 w 12192000"/>
              <a:gd name="connsiteY16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152287 w 12192000"/>
              <a:gd name="connsiteY154" fmla="*/ 116736 h 4939827"/>
              <a:gd name="connsiteX155" fmla="*/ 6415830 w 12192000"/>
              <a:gd name="connsiteY155" fmla="*/ 136006 h 4939827"/>
              <a:gd name="connsiteX156" fmla="*/ 6756965 w 12192000"/>
              <a:gd name="connsiteY156" fmla="*/ 57636 h 4939827"/>
              <a:gd name="connsiteX157" fmla="*/ 6819400 w 12192000"/>
              <a:gd name="connsiteY157" fmla="*/ 30742 h 4939827"/>
              <a:gd name="connsiteX158" fmla="*/ 6986370 w 12192000"/>
              <a:gd name="connsiteY158" fmla="*/ 12659 h 4939827"/>
              <a:gd name="connsiteX159" fmla="*/ 6989536 w 12192000"/>
              <a:gd name="connsiteY159" fmla="*/ 14528 h 4939827"/>
              <a:gd name="connsiteX160" fmla="*/ 7015933 w 12192000"/>
              <a:gd name="connsiteY160" fmla="*/ 9653 h 4939827"/>
              <a:gd name="connsiteX161" fmla="*/ 7020592 w 12192000"/>
              <a:gd name="connsiteY161" fmla="*/ 1651 h 4939827"/>
              <a:gd name="connsiteX162" fmla="*/ 7025905 w 12192000"/>
              <a:gd name="connsiteY16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256213 w 12192000"/>
              <a:gd name="connsiteY51" fmla="*/ 281576 h 4939827"/>
              <a:gd name="connsiteX52" fmla="*/ 9371484 w 12192000"/>
              <a:gd name="connsiteY52" fmla="*/ 329634 h 4939827"/>
              <a:gd name="connsiteX53" fmla="*/ 9404829 w 12192000"/>
              <a:gd name="connsiteY53" fmla="*/ 339038 h 4939827"/>
              <a:gd name="connsiteX54" fmla="*/ 9427021 w 12192000"/>
              <a:gd name="connsiteY54" fmla="*/ 358784 h 4939827"/>
              <a:gd name="connsiteX55" fmla="*/ 9670844 w 12192000"/>
              <a:gd name="connsiteY55" fmla="*/ 405128 h 4939827"/>
              <a:gd name="connsiteX56" fmla="*/ 9816083 w 12192000"/>
              <a:gd name="connsiteY56" fmla="*/ 416573 h 4939827"/>
              <a:gd name="connsiteX57" fmla="*/ 9936741 w 12192000"/>
              <a:gd name="connsiteY57" fmla="*/ 437044 h 4939827"/>
              <a:gd name="connsiteX58" fmla="*/ 10050093 w 12192000"/>
              <a:gd name="connsiteY58" fmla="*/ 443783 h 4939827"/>
              <a:gd name="connsiteX59" fmla="*/ 10130090 w 12192000"/>
              <a:gd name="connsiteY59" fmla="*/ 459520 h 4939827"/>
              <a:gd name="connsiteX60" fmla="*/ 10173456 w 12192000"/>
              <a:gd name="connsiteY60" fmla="*/ 457749 h 4939827"/>
              <a:gd name="connsiteX61" fmla="*/ 10218232 w 12192000"/>
              <a:gd name="connsiteY61" fmla="*/ 459820 h 4939827"/>
              <a:gd name="connsiteX62" fmla="*/ 10354176 w 12192000"/>
              <a:gd name="connsiteY62" fmla="*/ 471377 h 4939827"/>
              <a:gd name="connsiteX63" fmla="*/ 10430681 w 12192000"/>
              <a:gd name="connsiteY63" fmla="*/ 481226 h 4939827"/>
              <a:gd name="connsiteX64" fmla="*/ 10478169 w 12192000"/>
              <a:gd name="connsiteY64" fmla="*/ 481774 h 4939827"/>
              <a:gd name="connsiteX65" fmla="*/ 10540907 w 12192000"/>
              <a:gd name="connsiteY65" fmla="*/ 485607 h 4939827"/>
              <a:gd name="connsiteX66" fmla="*/ 10614941 w 12192000"/>
              <a:gd name="connsiteY66" fmla="*/ 487592 h 4939827"/>
              <a:gd name="connsiteX67" fmla="*/ 10674098 w 12192000"/>
              <a:gd name="connsiteY67" fmla="*/ 521656 h 4939827"/>
              <a:gd name="connsiteX68" fmla="*/ 10874834 w 12192000"/>
              <a:gd name="connsiteY68" fmla="*/ 574867 h 4939827"/>
              <a:gd name="connsiteX69" fmla="*/ 10944981 w 12192000"/>
              <a:gd name="connsiteY69" fmla="*/ 615042 h 4939827"/>
              <a:gd name="connsiteX70" fmla="*/ 11006376 w 12192000"/>
              <a:gd name="connsiteY70" fmla="*/ 645957 h 4939827"/>
              <a:gd name="connsiteX71" fmla="*/ 11076308 w 12192000"/>
              <a:gd name="connsiteY71" fmla="*/ 675698 h 4939827"/>
              <a:gd name="connsiteX72" fmla="*/ 11148789 w 12192000"/>
              <a:gd name="connsiteY72" fmla="*/ 685041 h 4939827"/>
              <a:gd name="connsiteX73" fmla="*/ 11249129 w 12192000"/>
              <a:gd name="connsiteY73" fmla="*/ 684218 h 4939827"/>
              <a:gd name="connsiteX74" fmla="*/ 11299915 w 12192000"/>
              <a:gd name="connsiteY74" fmla="*/ 692177 h 4939827"/>
              <a:gd name="connsiteX75" fmla="*/ 11386973 w 12192000"/>
              <a:gd name="connsiteY75" fmla="*/ 708209 h 4939827"/>
              <a:gd name="connsiteX76" fmla="*/ 11500105 w 12192000"/>
              <a:gd name="connsiteY76" fmla="*/ 735014 h 4939827"/>
              <a:gd name="connsiteX77" fmla="*/ 11621735 w 12192000"/>
              <a:gd name="connsiteY77" fmla="*/ 789584 h 4939827"/>
              <a:gd name="connsiteX78" fmla="*/ 11691200 w 12192000"/>
              <a:gd name="connsiteY78" fmla="*/ 867902 h 4939827"/>
              <a:gd name="connsiteX79" fmla="*/ 11819427 w 12192000"/>
              <a:gd name="connsiteY79" fmla="*/ 911634 h 4939827"/>
              <a:gd name="connsiteX80" fmla="*/ 11969720 w 12192000"/>
              <a:gd name="connsiteY80" fmla="*/ 964737 h 4939827"/>
              <a:gd name="connsiteX81" fmla="*/ 12055766 w 12192000"/>
              <a:gd name="connsiteY81" fmla="*/ 991268 h 4939827"/>
              <a:gd name="connsiteX82" fmla="*/ 12171539 w 12192000"/>
              <a:gd name="connsiteY82" fmla="*/ 995427 h 4939827"/>
              <a:gd name="connsiteX83" fmla="*/ 12187831 w 12192000"/>
              <a:gd name="connsiteY83" fmla="*/ 996580 h 4939827"/>
              <a:gd name="connsiteX84" fmla="*/ 12192000 w 12192000"/>
              <a:gd name="connsiteY84" fmla="*/ 996726 h 4939827"/>
              <a:gd name="connsiteX85" fmla="*/ 12192000 w 12192000"/>
              <a:gd name="connsiteY85" fmla="*/ 4939827 h 4939827"/>
              <a:gd name="connsiteX86" fmla="*/ 0 w 12192000"/>
              <a:gd name="connsiteY86" fmla="*/ 4939827 h 4939827"/>
              <a:gd name="connsiteX87" fmla="*/ 0 w 12192000"/>
              <a:gd name="connsiteY87" fmla="*/ 512043 h 4939827"/>
              <a:gd name="connsiteX88" fmla="*/ 7381 w 12192000"/>
              <a:gd name="connsiteY88" fmla="*/ 512580 h 4939827"/>
              <a:gd name="connsiteX89" fmla="*/ 100029 w 12192000"/>
              <a:gd name="connsiteY89" fmla="*/ 504758 h 4939827"/>
              <a:gd name="connsiteX90" fmla="*/ 155244 w 12192000"/>
              <a:gd name="connsiteY90" fmla="*/ 525130 h 4939827"/>
              <a:gd name="connsiteX91" fmla="*/ 254366 w 12192000"/>
              <a:gd name="connsiteY91" fmla="*/ 534449 h 4939827"/>
              <a:gd name="connsiteX92" fmla="*/ 447292 w 12192000"/>
              <a:gd name="connsiteY92" fmla="*/ 542725 h 4939827"/>
              <a:gd name="connsiteX93" fmla="*/ 628105 w 12192000"/>
              <a:gd name="connsiteY93" fmla="*/ 547853 h 4939827"/>
              <a:gd name="connsiteX94" fmla="*/ 783146 w 12192000"/>
              <a:gd name="connsiteY94" fmla="*/ 591799 h 4939827"/>
              <a:gd name="connsiteX95" fmla="*/ 1043676 w 12192000"/>
              <a:gd name="connsiteY95" fmla="*/ 591887 h 4939827"/>
              <a:gd name="connsiteX96" fmla="*/ 1281816 w 12192000"/>
              <a:gd name="connsiteY96" fmla="*/ 520946 h 4939827"/>
              <a:gd name="connsiteX97" fmla="*/ 1486347 w 12192000"/>
              <a:gd name="connsiteY97" fmla="*/ 487310 h 4939827"/>
              <a:gd name="connsiteX98" fmla="*/ 1568079 w 12192000"/>
              <a:gd name="connsiteY98" fmla="*/ 462531 h 4939827"/>
              <a:gd name="connsiteX99" fmla="*/ 1622516 w 12192000"/>
              <a:gd name="connsiteY99" fmla="*/ 466058 h 4939827"/>
              <a:gd name="connsiteX100" fmla="*/ 1655457 w 12192000"/>
              <a:gd name="connsiteY100" fmla="*/ 465359 h 4939827"/>
              <a:gd name="connsiteX101" fmla="*/ 1717454 w 12192000"/>
              <a:gd name="connsiteY101" fmla="*/ 417203 h 4939827"/>
              <a:gd name="connsiteX102" fmla="*/ 1913794 w 12192000"/>
              <a:gd name="connsiteY102" fmla="*/ 365255 h 4939827"/>
              <a:gd name="connsiteX103" fmla="*/ 2129762 w 12192000"/>
              <a:gd name="connsiteY103" fmla="*/ 367832 h 4939827"/>
              <a:gd name="connsiteX104" fmla="*/ 2376970 w 12192000"/>
              <a:gd name="connsiteY104" fmla="*/ 350129 h 4939827"/>
              <a:gd name="connsiteX105" fmla="*/ 2480155 w 12192000"/>
              <a:gd name="connsiteY105" fmla="*/ 359227 h 4939827"/>
              <a:gd name="connsiteX106" fmla="*/ 2586782 w 12192000"/>
              <a:gd name="connsiteY106" fmla="*/ 339352 h 4939827"/>
              <a:gd name="connsiteX107" fmla="*/ 2679617 w 12192000"/>
              <a:gd name="connsiteY107" fmla="*/ 305383 h 4939827"/>
              <a:gd name="connsiteX108" fmla="*/ 2788947 w 12192000"/>
              <a:gd name="connsiteY108" fmla="*/ 250375 h 4939827"/>
              <a:gd name="connsiteX109" fmla="*/ 2965530 w 12192000"/>
              <a:gd name="connsiteY109" fmla="*/ 245958 h 4939827"/>
              <a:gd name="connsiteX110" fmla="*/ 3103677 w 12192000"/>
              <a:gd name="connsiteY110" fmla="*/ 209527 h 4939827"/>
              <a:gd name="connsiteX111" fmla="*/ 3126759 w 12192000"/>
              <a:gd name="connsiteY111" fmla="*/ 211226 h 4939827"/>
              <a:gd name="connsiteX112" fmla="*/ 3164020 w 12192000"/>
              <a:gd name="connsiteY112" fmla="*/ 212779 h 4939827"/>
              <a:gd name="connsiteX113" fmla="*/ 3285019 w 12192000"/>
              <a:gd name="connsiteY113" fmla="*/ 220535 h 4939827"/>
              <a:gd name="connsiteX114" fmla="*/ 3365154 w 12192000"/>
              <a:gd name="connsiteY114" fmla="*/ 226416 h 4939827"/>
              <a:gd name="connsiteX115" fmla="*/ 3367507 w 12192000"/>
              <a:gd name="connsiteY115" fmla="*/ 225416 h 4939827"/>
              <a:gd name="connsiteX116" fmla="*/ 3387567 w 12192000"/>
              <a:gd name="connsiteY116" fmla="*/ 227103 h 4939827"/>
              <a:gd name="connsiteX117" fmla="*/ 3498001 w 12192000"/>
              <a:gd name="connsiteY117" fmla="*/ 231941 h 4939827"/>
              <a:gd name="connsiteX118" fmla="*/ 3561557 w 12192000"/>
              <a:gd name="connsiteY118" fmla="*/ 228095 h 4939827"/>
              <a:gd name="connsiteX119" fmla="*/ 3611920 w 12192000"/>
              <a:gd name="connsiteY119" fmla="*/ 218094 h 4939827"/>
              <a:gd name="connsiteX120" fmla="*/ 3620528 w 12192000"/>
              <a:gd name="connsiteY120" fmla="*/ 218788 h 4939827"/>
              <a:gd name="connsiteX121" fmla="*/ 3620766 w 12192000"/>
              <a:gd name="connsiteY121" fmla="*/ 218511 h 4939827"/>
              <a:gd name="connsiteX122" fmla="*/ 3629977 w 12192000"/>
              <a:gd name="connsiteY122" fmla="*/ 218664 h 4939827"/>
              <a:gd name="connsiteX123" fmla="*/ 3636217 w 12192000"/>
              <a:gd name="connsiteY123" fmla="*/ 220048 h 4939827"/>
              <a:gd name="connsiteX124" fmla="*/ 3709484 w 12192000"/>
              <a:gd name="connsiteY124" fmla="*/ 186927 h 4939827"/>
              <a:gd name="connsiteX125" fmla="*/ 3761342 w 12192000"/>
              <a:gd name="connsiteY125" fmla="*/ 177474 h 4939827"/>
              <a:gd name="connsiteX126" fmla="*/ 3799748 w 12192000"/>
              <a:gd name="connsiteY126" fmla="*/ 167154 h 4939827"/>
              <a:gd name="connsiteX127" fmla="*/ 3922756 w 12192000"/>
              <a:gd name="connsiteY127" fmla="*/ 194044 h 4939827"/>
              <a:gd name="connsiteX128" fmla="*/ 4028476 w 12192000"/>
              <a:gd name="connsiteY128" fmla="*/ 223679 h 4939827"/>
              <a:gd name="connsiteX129" fmla="*/ 4191582 w 12192000"/>
              <a:gd name="connsiteY129" fmla="*/ 238952 h 4939827"/>
              <a:gd name="connsiteX130" fmla="*/ 4251024 w 12192000"/>
              <a:gd name="connsiteY130" fmla="*/ 240874 h 4939827"/>
              <a:gd name="connsiteX131" fmla="*/ 4355275 w 12192000"/>
              <a:gd name="connsiteY131" fmla="*/ 260205 h 4939827"/>
              <a:gd name="connsiteX132" fmla="*/ 4423807 w 12192000"/>
              <a:gd name="connsiteY132" fmla="*/ 270366 h 4939827"/>
              <a:gd name="connsiteX133" fmla="*/ 4558432 w 12192000"/>
              <a:gd name="connsiteY133" fmla="*/ 269194 h 4939827"/>
              <a:gd name="connsiteX134" fmla="*/ 4635061 w 12192000"/>
              <a:gd name="connsiteY134" fmla="*/ 280682 h 4939827"/>
              <a:gd name="connsiteX135" fmla="*/ 4807427 w 12192000"/>
              <a:gd name="connsiteY135" fmla="*/ 276835 h 4939827"/>
              <a:gd name="connsiteX136" fmla="*/ 5028933 w 12192000"/>
              <a:gd name="connsiteY136" fmla="*/ 183887 h 4939827"/>
              <a:gd name="connsiteX137" fmla="*/ 5093642 w 12192000"/>
              <a:gd name="connsiteY137" fmla="*/ 177214 h 4939827"/>
              <a:gd name="connsiteX138" fmla="*/ 5102642 w 12192000"/>
              <a:gd name="connsiteY138" fmla="*/ 186816 h 4939827"/>
              <a:gd name="connsiteX139" fmla="*/ 5193590 w 12192000"/>
              <a:gd name="connsiteY139" fmla="*/ 156458 h 4939827"/>
              <a:gd name="connsiteX140" fmla="*/ 5323922 w 12192000"/>
              <a:gd name="connsiteY140" fmla="*/ 146332 h 4939827"/>
              <a:gd name="connsiteX141" fmla="*/ 5421860 w 12192000"/>
              <a:gd name="connsiteY141" fmla="*/ 167298 h 4939827"/>
              <a:gd name="connsiteX142" fmla="*/ 5476948 w 12192000"/>
              <a:gd name="connsiteY142" fmla="*/ 173249 h 4939827"/>
              <a:gd name="connsiteX143" fmla="*/ 5516842 w 12192000"/>
              <a:gd name="connsiteY143" fmla="*/ 184018 h 4939827"/>
              <a:gd name="connsiteX144" fmla="*/ 5619415 w 12192000"/>
              <a:gd name="connsiteY144" fmla="*/ 176781 h 4939827"/>
              <a:gd name="connsiteX145" fmla="*/ 5789867 w 12192000"/>
              <a:gd name="connsiteY145" fmla="*/ 150304 h 4939827"/>
              <a:gd name="connsiteX146" fmla="*/ 5825953 w 12192000"/>
              <a:gd name="connsiteY146" fmla="*/ 147907 h 4939827"/>
              <a:gd name="connsiteX147" fmla="*/ 5856168 w 12192000"/>
              <a:gd name="connsiteY147" fmla="*/ 158719 h 4939827"/>
              <a:gd name="connsiteX148" fmla="*/ 5862476 w 12192000"/>
              <a:gd name="connsiteY148" fmla="*/ 172447 h 4939827"/>
              <a:gd name="connsiteX149" fmla="*/ 5882195 w 12192000"/>
              <a:gd name="connsiteY149" fmla="*/ 173195 h 4939827"/>
              <a:gd name="connsiteX150" fmla="*/ 5952585 w 12192000"/>
              <a:gd name="connsiteY150" fmla="*/ 161012 h 4939827"/>
              <a:gd name="connsiteX151" fmla="*/ 6001964 w 12192000"/>
              <a:gd name="connsiteY151" fmla="*/ 154786 h 4939827"/>
              <a:gd name="connsiteX152" fmla="*/ 6184207 w 12192000"/>
              <a:gd name="connsiteY152" fmla="*/ 132658 h 4939827"/>
              <a:gd name="connsiteX153" fmla="*/ 6415830 w 12192000"/>
              <a:gd name="connsiteY153" fmla="*/ 136006 h 4939827"/>
              <a:gd name="connsiteX154" fmla="*/ 6756965 w 12192000"/>
              <a:gd name="connsiteY154" fmla="*/ 57636 h 4939827"/>
              <a:gd name="connsiteX155" fmla="*/ 6819400 w 12192000"/>
              <a:gd name="connsiteY155" fmla="*/ 30742 h 4939827"/>
              <a:gd name="connsiteX156" fmla="*/ 6986370 w 12192000"/>
              <a:gd name="connsiteY156" fmla="*/ 12659 h 4939827"/>
              <a:gd name="connsiteX157" fmla="*/ 6989536 w 12192000"/>
              <a:gd name="connsiteY157" fmla="*/ 14528 h 4939827"/>
              <a:gd name="connsiteX158" fmla="*/ 7015933 w 12192000"/>
              <a:gd name="connsiteY158" fmla="*/ 9653 h 4939827"/>
              <a:gd name="connsiteX159" fmla="*/ 7020592 w 12192000"/>
              <a:gd name="connsiteY159" fmla="*/ 1651 h 4939827"/>
              <a:gd name="connsiteX160" fmla="*/ 7025905 w 12192000"/>
              <a:gd name="connsiteY16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83638 w 12192000"/>
              <a:gd name="connsiteY50" fmla="*/ 299924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622021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281371 w 12192000"/>
              <a:gd name="connsiteY19" fmla="*/ 256875 h 4939827"/>
              <a:gd name="connsiteX20" fmla="*/ 8381609 w 12192000"/>
              <a:gd name="connsiteY20" fmla="*/ 240618 h 4939827"/>
              <a:gd name="connsiteX21" fmla="*/ 8406759 w 12192000"/>
              <a:gd name="connsiteY21" fmla="*/ 232517 h 4939827"/>
              <a:gd name="connsiteX22" fmla="*/ 8426506 w 12192000"/>
              <a:gd name="connsiteY22" fmla="*/ 241842 h 4939827"/>
              <a:gd name="connsiteX23" fmla="*/ 8427949 w 12192000"/>
              <a:gd name="connsiteY23" fmla="*/ 240981 h 4939827"/>
              <a:gd name="connsiteX24" fmla="*/ 8441468 w 12192000"/>
              <a:gd name="connsiteY24" fmla="*/ 241157 h 4939827"/>
              <a:gd name="connsiteX25" fmla="*/ 8565757 w 12192000"/>
              <a:gd name="connsiteY25" fmla="*/ 255317 h 4939827"/>
              <a:gd name="connsiteX26" fmla="*/ 8573171 w 12192000"/>
              <a:gd name="connsiteY26" fmla="*/ 258426 h 4939827"/>
              <a:gd name="connsiteX27" fmla="*/ 8573548 w 12192000"/>
              <a:gd name="connsiteY27" fmla="*/ 258241 h 4939827"/>
              <a:gd name="connsiteX28" fmla="*/ 8622021 w 12192000"/>
              <a:gd name="connsiteY28" fmla="*/ 261028 h 4939827"/>
              <a:gd name="connsiteX29" fmla="*/ 8672650 w 12192000"/>
              <a:gd name="connsiteY29" fmla="*/ 254821 h 4939827"/>
              <a:gd name="connsiteX30" fmla="*/ 8785543 w 12192000"/>
              <a:gd name="connsiteY30" fmla="*/ 263406 h 4939827"/>
              <a:gd name="connsiteX31" fmla="*/ 8830588 w 12192000"/>
              <a:gd name="connsiteY31" fmla="*/ 265483 h 4939827"/>
              <a:gd name="connsiteX32" fmla="*/ 8905142 w 12192000"/>
              <a:gd name="connsiteY32" fmla="*/ 264958 h 4939827"/>
              <a:gd name="connsiteX33" fmla="*/ 8968582 w 12192000"/>
              <a:gd name="connsiteY33" fmla="*/ 262728 h 4939827"/>
              <a:gd name="connsiteX34" fmla="*/ 8972994 w 12192000"/>
              <a:gd name="connsiteY34" fmla="*/ 263284 h 4939827"/>
              <a:gd name="connsiteX35" fmla="*/ 9004605 w 12192000"/>
              <a:gd name="connsiteY35" fmla="*/ 258041 h 4939827"/>
              <a:gd name="connsiteX36" fmla="*/ 9016165 w 12192000"/>
              <a:gd name="connsiteY36" fmla="*/ 261258 h 4939827"/>
              <a:gd name="connsiteX37" fmla="*/ 9043297 w 12192000"/>
              <a:gd name="connsiteY37" fmla="*/ 281547 h 4939827"/>
              <a:gd name="connsiteX38" fmla="*/ 9048315 w 12192000"/>
              <a:gd name="connsiteY38" fmla="*/ 279264 h 4939827"/>
              <a:gd name="connsiteX39" fmla="*/ 9054706 w 12192000"/>
              <a:gd name="connsiteY39" fmla="*/ 278538 h 4939827"/>
              <a:gd name="connsiteX40" fmla="*/ 9070919 w 12192000"/>
              <a:gd name="connsiteY40" fmla="*/ 281810 h 4939827"/>
              <a:gd name="connsiteX41" fmla="*/ 9076813 w 12192000"/>
              <a:gd name="connsiteY41" fmla="*/ 283909 h 4939827"/>
              <a:gd name="connsiteX42" fmla="*/ 9085871 w 12192000"/>
              <a:gd name="connsiteY42" fmla="*/ 285133 h 4939827"/>
              <a:gd name="connsiteX43" fmla="*/ 9086159 w 12192000"/>
              <a:gd name="connsiteY43" fmla="*/ 284887 h 4939827"/>
              <a:gd name="connsiteX44" fmla="*/ 9134606 w 12192000"/>
              <a:gd name="connsiteY44" fmla="*/ 288168 h 4939827"/>
              <a:gd name="connsiteX45" fmla="*/ 9195590 w 12192000"/>
              <a:gd name="connsiteY45" fmla="*/ 279568 h 4939827"/>
              <a:gd name="connsiteX46" fmla="*/ 9219336 w 12192000"/>
              <a:gd name="connsiteY46" fmla="*/ 278133 h 4939827"/>
              <a:gd name="connsiteX47" fmla="*/ 9232362 w 12192000"/>
              <a:gd name="connsiteY47" fmla="*/ 275894 h 4939827"/>
              <a:gd name="connsiteX48" fmla="*/ 9283638 w 12192000"/>
              <a:gd name="connsiteY48" fmla="*/ 299924 h 4939827"/>
              <a:gd name="connsiteX49" fmla="*/ 9371484 w 12192000"/>
              <a:gd name="connsiteY49" fmla="*/ 329634 h 4939827"/>
              <a:gd name="connsiteX50" fmla="*/ 9404829 w 12192000"/>
              <a:gd name="connsiteY50" fmla="*/ 339038 h 4939827"/>
              <a:gd name="connsiteX51" fmla="*/ 9427021 w 12192000"/>
              <a:gd name="connsiteY51" fmla="*/ 358784 h 4939827"/>
              <a:gd name="connsiteX52" fmla="*/ 9670844 w 12192000"/>
              <a:gd name="connsiteY52" fmla="*/ 405128 h 4939827"/>
              <a:gd name="connsiteX53" fmla="*/ 9816083 w 12192000"/>
              <a:gd name="connsiteY53" fmla="*/ 416573 h 4939827"/>
              <a:gd name="connsiteX54" fmla="*/ 9936741 w 12192000"/>
              <a:gd name="connsiteY54" fmla="*/ 437044 h 4939827"/>
              <a:gd name="connsiteX55" fmla="*/ 10050093 w 12192000"/>
              <a:gd name="connsiteY55" fmla="*/ 443783 h 4939827"/>
              <a:gd name="connsiteX56" fmla="*/ 10130090 w 12192000"/>
              <a:gd name="connsiteY56" fmla="*/ 459520 h 4939827"/>
              <a:gd name="connsiteX57" fmla="*/ 10173456 w 12192000"/>
              <a:gd name="connsiteY57" fmla="*/ 457749 h 4939827"/>
              <a:gd name="connsiteX58" fmla="*/ 10218232 w 12192000"/>
              <a:gd name="connsiteY58" fmla="*/ 459820 h 4939827"/>
              <a:gd name="connsiteX59" fmla="*/ 10354176 w 12192000"/>
              <a:gd name="connsiteY59" fmla="*/ 471377 h 4939827"/>
              <a:gd name="connsiteX60" fmla="*/ 10430681 w 12192000"/>
              <a:gd name="connsiteY60" fmla="*/ 481226 h 4939827"/>
              <a:gd name="connsiteX61" fmla="*/ 10478169 w 12192000"/>
              <a:gd name="connsiteY61" fmla="*/ 481774 h 4939827"/>
              <a:gd name="connsiteX62" fmla="*/ 10540907 w 12192000"/>
              <a:gd name="connsiteY62" fmla="*/ 485607 h 4939827"/>
              <a:gd name="connsiteX63" fmla="*/ 10614941 w 12192000"/>
              <a:gd name="connsiteY63" fmla="*/ 487592 h 4939827"/>
              <a:gd name="connsiteX64" fmla="*/ 10674098 w 12192000"/>
              <a:gd name="connsiteY64" fmla="*/ 521656 h 4939827"/>
              <a:gd name="connsiteX65" fmla="*/ 10874834 w 12192000"/>
              <a:gd name="connsiteY65" fmla="*/ 574867 h 4939827"/>
              <a:gd name="connsiteX66" fmla="*/ 10944981 w 12192000"/>
              <a:gd name="connsiteY66" fmla="*/ 615042 h 4939827"/>
              <a:gd name="connsiteX67" fmla="*/ 11006376 w 12192000"/>
              <a:gd name="connsiteY67" fmla="*/ 645957 h 4939827"/>
              <a:gd name="connsiteX68" fmla="*/ 11076308 w 12192000"/>
              <a:gd name="connsiteY68" fmla="*/ 675698 h 4939827"/>
              <a:gd name="connsiteX69" fmla="*/ 11148789 w 12192000"/>
              <a:gd name="connsiteY69" fmla="*/ 685041 h 4939827"/>
              <a:gd name="connsiteX70" fmla="*/ 11249129 w 12192000"/>
              <a:gd name="connsiteY70" fmla="*/ 684218 h 4939827"/>
              <a:gd name="connsiteX71" fmla="*/ 11299915 w 12192000"/>
              <a:gd name="connsiteY71" fmla="*/ 692177 h 4939827"/>
              <a:gd name="connsiteX72" fmla="*/ 11386973 w 12192000"/>
              <a:gd name="connsiteY72" fmla="*/ 708209 h 4939827"/>
              <a:gd name="connsiteX73" fmla="*/ 11500105 w 12192000"/>
              <a:gd name="connsiteY73" fmla="*/ 735014 h 4939827"/>
              <a:gd name="connsiteX74" fmla="*/ 11621735 w 12192000"/>
              <a:gd name="connsiteY74" fmla="*/ 789584 h 4939827"/>
              <a:gd name="connsiteX75" fmla="*/ 11691200 w 12192000"/>
              <a:gd name="connsiteY75" fmla="*/ 867902 h 4939827"/>
              <a:gd name="connsiteX76" fmla="*/ 11819427 w 12192000"/>
              <a:gd name="connsiteY76" fmla="*/ 911634 h 4939827"/>
              <a:gd name="connsiteX77" fmla="*/ 11969720 w 12192000"/>
              <a:gd name="connsiteY77" fmla="*/ 964737 h 4939827"/>
              <a:gd name="connsiteX78" fmla="*/ 12055766 w 12192000"/>
              <a:gd name="connsiteY78" fmla="*/ 991268 h 4939827"/>
              <a:gd name="connsiteX79" fmla="*/ 12171539 w 12192000"/>
              <a:gd name="connsiteY79" fmla="*/ 995427 h 4939827"/>
              <a:gd name="connsiteX80" fmla="*/ 12187831 w 12192000"/>
              <a:gd name="connsiteY80" fmla="*/ 996580 h 4939827"/>
              <a:gd name="connsiteX81" fmla="*/ 12192000 w 12192000"/>
              <a:gd name="connsiteY81" fmla="*/ 996726 h 4939827"/>
              <a:gd name="connsiteX82" fmla="*/ 12192000 w 12192000"/>
              <a:gd name="connsiteY82" fmla="*/ 4939827 h 4939827"/>
              <a:gd name="connsiteX83" fmla="*/ 0 w 12192000"/>
              <a:gd name="connsiteY83" fmla="*/ 4939827 h 4939827"/>
              <a:gd name="connsiteX84" fmla="*/ 0 w 12192000"/>
              <a:gd name="connsiteY84" fmla="*/ 512043 h 4939827"/>
              <a:gd name="connsiteX85" fmla="*/ 7381 w 12192000"/>
              <a:gd name="connsiteY85" fmla="*/ 512580 h 4939827"/>
              <a:gd name="connsiteX86" fmla="*/ 100029 w 12192000"/>
              <a:gd name="connsiteY86" fmla="*/ 504758 h 4939827"/>
              <a:gd name="connsiteX87" fmla="*/ 155244 w 12192000"/>
              <a:gd name="connsiteY87" fmla="*/ 525130 h 4939827"/>
              <a:gd name="connsiteX88" fmla="*/ 254366 w 12192000"/>
              <a:gd name="connsiteY88" fmla="*/ 534449 h 4939827"/>
              <a:gd name="connsiteX89" fmla="*/ 447292 w 12192000"/>
              <a:gd name="connsiteY89" fmla="*/ 542725 h 4939827"/>
              <a:gd name="connsiteX90" fmla="*/ 628105 w 12192000"/>
              <a:gd name="connsiteY90" fmla="*/ 547853 h 4939827"/>
              <a:gd name="connsiteX91" fmla="*/ 783146 w 12192000"/>
              <a:gd name="connsiteY91" fmla="*/ 591799 h 4939827"/>
              <a:gd name="connsiteX92" fmla="*/ 1043676 w 12192000"/>
              <a:gd name="connsiteY92" fmla="*/ 591887 h 4939827"/>
              <a:gd name="connsiteX93" fmla="*/ 1281816 w 12192000"/>
              <a:gd name="connsiteY93" fmla="*/ 520946 h 4939827"/>
              <a:gd name="connsiteX94" fmla="*/ 1486347 w 12192000"/>
              <a:gd name="connsiteY94" fmla="*/ 487310 h 4939827"/>
              <a:gd name="connsiteX95" fmla="*/ 1568079 w 12192000"/>
              <a:gd name="connsiteY95" fmla="*/ 462531 h 4939827"/>
              <a:gd name="connsiteX96" fmla="*/ 1622516 w 12192000"/>
              <a:gd name="connsiteY96" fmla="*/ 466058 h 4939827"/>
              <a:gd name="connsiteX97" fmla="*/ 1655457 w 12192000"/>
              <a:gd name="connsiteY97" fmla="*/ 465359 h 4939827"/>
              <a:gd name="connsiteX98" fmla="*/ 1717454 w 12192000"/>
              <a:gd name="connsiteY98" fmla="*/ 417203 h 4939827"/>
              <a:gd name="connsiteX99" fmla="*/ 1913794 w 12192000"/>
              <a:gd name="connsiteY99" fmla="*/ 365255 h 4939827"/>
              <a:gd name="connsiteX100" fmla="*/ 2129762 w 12192000"/>
              <a:gd name="connsiteY100" fmla="*/ 367832 h 4939827"/>
              <a:gd name="connsiteX101" fmla="*/ 2376970 w 12192000"/>
              <a:gd name="connsiteY101" fmla="*/ 350129 h 4939827"/>
              <a:gd name="connsiteX102" fmla="*/ 2480155 w 12192000"/>
              <a:gd name="connsiteY102" fmla="*/ 359227 h 4939827"/>
              <a:gd name="connsiteX103" fmla="*/ 2586782 w 12192000"/>
              <a:gd name="connsiteY103" fmla="*/ 339352 h 4939827"/>
              <a:gd name="connsiteX104" fmla="*/ 2679617 w 12192000"/>
              <a:gd name="connsiteY104" fmla="*/ 305383 h 4939827"/>
              <a:gd name="connsiteX105" fmla="*/ 2788947 w 12192000"/>
              <a:gd name="connsiteY105" fmla="*/ 250375 h 4939827"/>
              <a:gd name="connsiteX106" fmla="*/ 2965530 w 12192000"/>
              <a:gd name="connsiteY106" fmla="*/ 245958 h 4939827"/>
              <a:gd name="connsiteX107" fmla="*/ 3103677 w 12192000"/>
              <a:gd name="connsiteY107" fmla="*/ 209527 h 4939827"/>
              <a:gd name="connsiteX108" fmla="*/ 3126759 w 12192000"/>
              <a:gd name="connsiteY108" fmla="*/ 211226 h 4939827"/>
              <a:gd name="connsiteX109" fmla="*/ 3164020 w 12192000"/>
              <a:gd name="connsiteY109" fmla="*/ 212779 h 4939827"/>
              <a:gd name="connsiteX110" fmla="*/ 3285019 w 12192000"/>
              <a:gd name="connsiteY110" fmla="*/ 220535 h 4939827"/>
              <a:gd name="connsiteX111" fmla="*/ 3365154 w 12192000"/>
              <a:gd name="connsiteY111" fmla="*/ 226416 h 4939827"/>
              <a:gd name="connsiteX112" fmla="*/ 3367507 w 12192000"/>
              <a:gd name="connsiteY112" fmla="*/ 225416 h 4939827"/>
              <a:gd name="connsiteX113" fmla="*/ 3387567 w 12192000"/>
              <a:gd name="connsiteY113" fmla="*/ 227103 h 4939827"/>
              <a:gd name="connsiteX114" fmla="*/ 3498001 w 12192000"/>
              <a:gd name="connsiteY114" fmla="*/ 231941 h 4939827"/>
              <a:gd name="connsiteX115" fmla="*/ 3561557 w 12192000"/>
              <a:gd name="connsiteY115" fmla="*/ 228095 h 4939827"/>
              <a:gd name="connsiteX116" fmla="*/ 3611920 w 12192000"/>
              <a:gd name="connsiteY116" fmla="*/ 218094 h 4939827"/>
              <a:gd name="connsiteX117" fmla="*/ 3620528 w 12192000"/>
              <a:gd name="connsiteY117" fmla="*/ 218788 h 4939827"/>
              <a:gd name="connsiteX118" fmla="*/ 3620766 w 12192000"/>
              <a:gd name="connsiteY118" fmla="*/ 218511 h 4939827"/>
              <a:gd name="connsiteX119" fmla="*/ 3629977 w 12192000"/>
              <a:gd name="connsiteY119" fmla="*/ 218664 h 4939827"/>
              <a:gd name="connsiteX120" fmla="*/ 3636217 w 12192000"/>
              <a:gd name="connsiteY120" fmla="*/ 220048 h 4939827"/>
              <a:gd name="connsiteX121" fmla="*/ 3709484 w 12192000"/>
              <a:gd name="connsiteY121" fmla="*/ 186927 h 4939827"/>
              <a:gd name="connsiteX122" fmla="*/ 3761342 w 12192000"/>
              <a:gd name="connsiteY122" fmla="*/ 177474 h 4939827"/>
              <a:gd name="connsiteX123" fmla="*/ 3799748 w 12192000"/>
              <a:gd name="connsiteY123" fmla="*/ 167154 h 4939827"/>
              <a:gd name="connsiteX124" fmla="*/ 3922756 w 12192000"/>
              <a:gd name="connsiteY124" fmla="*/ 194044 h 4939827"/>
              <a:gd name="connsiteX125" fmla="*/ 4028476 w 12192000"/>
              <a:gd name="connsiteY125" fmla="*/ 223679 h 4939827"/>
              <a:gd name="connsiteX126" fmla="*/ 4191582 w 12192000"/>
              <a:gd name="connsiteY126" fmla="*/ 238952 h 4939827"/>
              <a:gd name="connsiteX127" fmla="*/ 4251024 w 12192000"/>
              <a:gd name="connsiteY127" fmla="*/ 240874 h 4939827"/>
              <a:gd name="connsiteX128" fmla="*/ 4355275 w 12192000"/>
              <a:gd name="connsiteY128" fmla="*/ 260205 h 4939827"/>
              <a:gd name="connsiteX129" fmla="*/ 4423807 w 12192000"/>
              <a:gd name="connsiteY129" fmla="*/ 270366 h 4939827"/>
              <a:gd name="connsiteX130" fmla="*/ 4558432 w 12192000"/>
              <a:gd name="connsiteY130" fmla="*/ 269194 h 4939827"/>
              <a:gd name="connsiteX131" fmla="*/ 4635061 w 12192000"/>
              <a:gd name="connsiteY131" fmla="*/ 280682 h 4939827"/>
              <a:gd name="connsiteX132" fmla="*/ 4807427 w 12192000"/>
              <a:gd name="connsiteY132" fmla="*/ 276835 h 4939827"/>
              <a:gd name="connsiteX133" fmla="*/ 5028933 w 12192000"/>
              <a:gd name="connsiteY133" fmla="*/ 183887 h 4939827"/>
              <a:gd name="connsiteX134" fmla="*/ 5093642 w 12192000"/>
              <a:gd name="connsiteY134" fmla="*/ 177214 h 4939827"/>
              <a:gd name="connsiteX135" fmla="*/ 5102642 w 12192000"/>
              <a:gd name="connsiteY135" fmla="*/ 186816 h 4939827"/>
              <a:gd name="connsiteX136" fmla="*/ 5193590 w 12192000"/>
              <a:gd name="connsiteY136" fmla="*/ 156458 h 4939827"/>
              <a:gd name="connsiteX137" fmla="*/ 5323922 w 12192000"/>
              <a:gd name="connsiteY137" fmla="*/ 146332 h 4939827"/>
              <a:gd name="connsiteX138" fmla="*/ 5421860 w 12192000"/>
              <a:gd name="connsiteY138" fmla="*/ 167298 h 4939827"/>
              <a:gd name="connsiteX139" fmla="*/ 5476948 w 12192000"/>
              <a:gd name="connsiteY139" fmla="*/ 173249 h 4939827"/>
              <a:gd name="connsiteX140" fmla="*/ 5516842 w 12192000"/>
              <a:gd name="connsiteY140" fmla="*/ 184018 h 4939827"/>
              <a:gd name="connsiteX141" fmla="*/ 5619415 w 12192000"/>
              <a:gd name="connsiteY141" fmla="*/ 176781 h 4939827"/>
              <a:gd name="connsiteX142" fmla="*/ 5789867 w 12192000"/>
              <a:gd name="connsiteY142" fmla="*/ 150304 h 4939827"/>
              <a:gd name="connsiteX143" fmla="*/ 5825953 w 12192000"/>
              <a:gd name="connsiteY143" fmla="*/ 147907 h 4939827"/>
              <a:gd name="connsiteX144" fmla="*/ 5856168 w 12192000"/>
              <a:gd name="connsiteY144" fmla="*/ 158719 h 4939827"/>
              <a:gd name="connsiteX145" fmla="*/ 5862476 w 12192000"/>
              <a:gd name="connsiteY145" fmla="*/ 172447 h 4939827"/>
              <a:gd name="connsiteX146" fmla="*/ 5882195 w 12192000"/>
              <a:gd name="connsiteY146" fmla="*/ 173195 h 4939827"/>
              <a:gd name="connsiteX147" fmla="*/ 5952585 w 12192000"/>
              <a:gd name="connsiteY147" fmla="*/ 161012 h 4939827"/>
              <a:gd name="connsiteX148" fmla="*/ 6001964 w 12192000"/>
              <a:gd name="connsiteY148" fmla="*/ 154786 h 4939827"/>
              <a:gd name="connsiteX149" fmla="*/ 6184207 w 12192000"/>
              <a:gd name="connsiteY149" fmla="*/ 132658 h 4939827"/>
              <a:gd name="connsiteX150" fmla="*/ 6415830 w 12192000"/>
              <a:gd name="connsiteY150" fmla="*/ 136006 h 4939827"/>
              <a:gd name="connsiteX151" fmla="*/ 6756965 w 12192000"/>
              <a:gd name="connsiteY151" fmla="*/ 57636 h 4939827"/>
              <a:gd name="connsiteX152" fmla="*/ 6819400 w 12192000"/>
              <a:gd name="connsiteY152" fmla="*/ 30742 h 4939827"/>
              <a:gd name="connsiteX153" fmla="*/ 6986370 w 12192000"/>
              <a:gd name="connsiteY153" fmla="*/ 12659 h 4939827"/>
              <a:gd name="connsiteX154" fmla="*/ 6989536 w 12192000"/>
              <a:gd name="connsiteY154" fmla="*/ 14528 h 4939827"/>
              <a:gd name="connsiteX155" fmla="*/ 7015933 w 12192000"/>
              <a:gd name="connsiteY155" fmla="*/ 9653 h 4939827"/>
              <a:gd name="connsiteX156" fmla="*/ 7020592 w 12192000"/>
              <a:gd name="connsiteY156" fmla="*/ 1651 h 4939827"/>
              <a:gd name="connsiteX157" fmla="*/ 7025905 w 12192000"/>
              <a:gd name="connsiteY15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58681 w 12192000"/>
              <a:gd name="connsiteY16" fmla="*/ 219431 h 4939827"/>
              <a:gd name="connsiteX17" fmla="*/ 8126175 w 12192000"/>
              <a:gd name="connsiteY17" fmla="*/ 240005 h 4939827"/>
              <a:gd name="connsiteX18" fmla="*/ 8281371 w 12192000"/>
              <a:gd name="connsiteY18" fmla="*/ 256875 h 4939827"/>
              <a:gd name="connsiteX19" fmla="*/ 8381609 w 12192000"/>
              <a:gd name="connsiteY19" fmla="*/ 240618 h 4939827"/>
              <a:gd name="connsiteX20" fmla="*/ 8406759 w 12192000"/>
              <a:gd name="connsiteY20" fmla="*/ 232517 h 4939827"/>
              <a:gd name="connsiteX21" fmla="*/ 8426506 w 12192000"/>
              <a:gd name="connsiteY21" fmla="*/ 241842 h 4939827"/>
              <a:gd name="connsiteX22" fmla="*/ 8427949 w 12192000"/>
              <a:gd name="connsiteY22" fmla="*/ 240981 h 4939827"/>
              <a:gd name="connsiteX23" fmla="*/ 8441468 w 12192000"/>
              <a:gd name="connsiteY23" fmla="*/ 241157 h 4939827"/>
              <a:gd name="connsiteX24" fmla="*/ 8565757 w 12192000"/>
              <a:gd name="connsiteY24" fmla="*/ 255317 h 4939827"/>
              <a:gd name="connsiteX25" fmla="*/ 8573171 w 12192000"/>
              <a:gd name="connsiteY25" fmla="*/ 258426 h 4939827"/>
              <a:gd name="connsiteX26" fmla="*/ 8573548 w 12192000"/>
              <a:gd name="connsiteY26" fmla="*/ 258241 h 4939827"/>
              <a:gd name="connsiteX27" fmla="*/ 8622021 w 12192000"/>
              <a:gd name="connsiteY27" fmla="*/ 261028 h 4939827"/>
              <a:gd name="connsiteX28" fmla="*/ 8672650 w 12192000"/>
              <a:gd name="connsiteY28" fmla="*/ 254821 h 4939827"/>
              <a:gd name="connsiteX29" fmla="*/ 8785543 w 12192000"/>
              <a:gd name="connsiteY29" fmla="*/ 263406 h 4939827"/>
              <a:gd name="connsiteX30" fmla="*/ 8830588 w 12192000"/>
              <a:gd name="connsiteY30" fmla="*/ 265483 h 4939827"/>
              <a:gd name="connsiteX31" fmla="*/ 8905142 w 12192000"/>
              <a:gd name="connsiteY31" fmla="*/ 264958 h 4939827"/>
              <a:gd name="connsiteX32" fmla="*/ 8968582 w 12192000"/>
              <a:gd name="connsiteY32" fmla="*/ 262728 h 4939827"/>
              <a:gd name="connsiteX33" fmla="*/ 8972994 w 12192000"/>
              <a:gd name="connsiteY33" fmla="*/ 263284 h 4939827"/>
              <a:gd name="connsiteX34" fmla="*/ 9004605 w 12192000"/>
              <a:gd name="connsiteY34" fmla="*/ 258041 h 4939827"/>
              <a:gd name="connsiteX35" fmla="*/ 9016165 w 12192000"/>
              <a:gd name="connsiteY35" fmla="*/ 261258 h 4939827"/>
              <a:gd name="connsiteX36" fmla="*/ 9043297 w 12192000"/>
              <a:gd name="connsiteY36" fmla="*/ 281547 h 4939827"/>
              <a:gd name="connsiteX37" fmla="*/ 9048315 w 12192000"/>
              <a:gd name="connsiteY37" fmla="*/ 279264 h 4939827"/>
              <a:gd name="connsiteX38" fmla="*/ 9054706 w 12192000"/>
              <a:gd name="connsiteY38" fmla="*/ 278538 h 4939827"/>
              <a:gd name="connsiteX39" fmla="*/ 9070919 w 12192000"/>
              <a:gd name="connsiteY39" fmla="*/ 281810 h 4939827"/>
              <a:gd name="connsiteX40" fmla="*/ 9076813 w 12192000"/>
              <a:gd name="connsiteY40" fmla="*/ 283909 h 4939827"/>
              <a:gd name="connsiteX41" fmla="*/ 9085871 w 12192000"/>
              <a:gd name="connsiteY41" fmla="*/ 285133 h 4939827"/>
              <a:gd name="connsiteX42" fmla="*/ 9086159 w 12192000"/>
              <a:gd name="connsiteY42" fmla="*/ 284887 h 4939827"/>
              <a:gd name="connsiteX43" fmla="*/ 9134606 w 12192000"/>
              <a:gd name="connsiteY43" fmla="*/ 288168 h 4939827"/>
              <a:gd name="connsiteX44" fmla="*/ 9195590 w 12192000"/>
              <a:gd name="connsiteY44" fmla="*/ 279568 h 4939827"/>
              <a:gd name="connsiteX45" fmla="*/ 9219336 w 12192000"/>
              <a:gd name="connsiteY45" fmla="*/ 278133 h 4939827"/>
              <a:gd name="connsiteX46" fmla="*/ 9232362 w 12192000"/>
              <a:gd name="connsiteY46" fmla="*/ 275894 h 4939827"/>
              <a:gd name="connsiteX47" fmla="*/ 9283638 w 12192000"/>
              <a:gd name="connsiteY47" fmla="*/ 299924 h 4939827"/>
              <a:gd name="connsiteX48" fmla="*/ 9371484 w 12192000"/>
              <a:gd name="connsiteY48" fmla="*/ 329634 h 4939827"/>
              <a:gd name="connsiteX49" fmla="*/ 9404829 w 12192000"/>
              <a:gd name="connsiteY49" fmla="*/ 339038 h 4939827"/>
              <a:gd name="connsiteX50" fmla="*/ 9427021 w 12192000"/>
              <a:gd name="connsiteY50" fmla="*/ 358784 h 4939827"/>
              <a:gd name="connsiteX51" fmla="*/ 9670844 w 12192000"/>
              <a:gd name="connsiteY51" fmla="*/ 405128 h 4939827"/>
              <a:gd name="connsiteX52" fmla="*/ 9816083 w 12192000"/>
              <a:gd name="connsiteY52" fmla="*/ 416573 h 4939827"/>
              <a:gd name="connsiteX53" fmla="*/ 9936741 w 12192000"/>
              <a:gd name="connsiteY53" fmla="*/ 437044 h 4939827"/>
              <a:gd name="connsiteX54" fmla="*/ 10050093 w 12192000"/>
              <a:gd name="connsiteY54" fmla="*/ 443783 h 4939827"/>
              <a:gd name="connsiteX55" fmla="*/ 10130090 w 12192000"/>
              <a:gd name="connsiteY55" fmla="*/ 459520 h 4939827"/>
              <a:gd name="connsiteX56" fmla="*/ 10173456 w 12192000"/>
              <a:gd name="connsiteY56" fmla="*/ 457749 h 4939827"/>
              <a:gd name="connsiteX57" fmla="*/ 10218232 w 12192000"/>
              <a:gd name="connsiteY57" fmla="*/ 459820 h 4939827"/>
              <a:gd name="connsiteX58" fmla="*/ 10354176 w 12192000"/>
              <a:gd name="connsiteY58" fmla="*/ 471377 h 4939827"/>
              <a:gd name="connsiteX59" fmla="*/ 10430681 w 12192000"/>
              <a:gd name="connsiteY59" fmla="*/ 481226 h 4939827"/>
              <a:gd name="connsiteX60" fmla="*/ 10478169 w 12192000"/>
              <a:gd name="connsiteY60" fmla="*/ 481774 h 4939827"/>
              <a:gd name="connsiteX61" fmla="*/ 10540907 w 12192000"/>
              <a:gd name="connsiteY61" fmla="*/ 485607 h 4939827"/>
              <a:gd name="connsiteX62" fmla="*/ 10614941 w 12192000"/>
              <a:gd name="connsiteY62" fmla="*/ 487592 h 4939827"/>
              <a:gd name="connsiteX63" fmla="*/ 10674098 w 12192000"/>
              <a:gd name="connsiteY63" fmla="*/ 521656 h 4939827"/>
              <a:gd name="connsiteX64" fmla="*/ 10874834 w 12192000"/>
              <a:gd name="connsiteY64" fmla="*/ 574867 h 4939827"/>
              <a:gd name="connsiteX65" fmla="*/ 10944981 w 12192000"/>
              <a:gd name="connsiteY65" fmla="*/ 615042 h 4939827"/>
              <a:gd name="connsiteX66" fmla="*/ 11006376 w 12192000"/>
              <a:gd name="connsiteY66" fmla="*/ 645957 h 4939827"/>
              <a:gd name="connsiteX67" fmla="*/ 11076308 w 12192000"/>
              <a:gd name="connsiteY67" fmla="*/ 675698 h 4939827"/>
              <a:gd name="connsiteX68" fmla="*/ 11148789 w 12192000"/>
              <a:gd name="connsiteY68" fmla="*/ 685041 h 4939827"/>
              <a:gd name="connsiteX69" fmla="*/ 11249129 w 12192000"/>
              <a:gd name="connsiteY69" fmla="*/ 684218 h 4939827"/>
              <a:gd name="connsiteX70" fmla="*/ 11299915 w 12192000"/>
              <a:gd name="connsiteY70" fmla="*/ 692177 h 4939827"/>
              <a:gd name="connsiteX71" fmla="*/ 11386973 w 12192000"/>
              <a:gd name="connsiteY71" fmla="*/ 708209 h 4939827"/>
              <a:gd name="connsiteX72" fmla="*/ 11500105 w 12192000"/>
              <a:gd name="connsiteY72" fmla="*/ 735014 h 4939827"/>
              <a:gd name="connsiteX73" fmla="*/ 11621735 w 12192000"/>
              <a:gd name="connsiteY73" fmla="*/ 789584 h 4939827"/>
              <a:gd name="connsiteX74" fmla="*/ 11691200 w 12192000"/>
              <a:gd name="connsiteY74" fmla="*/ 867902 h 4939827"/>
              <a:gd name="connsiteX75" fmla="*/ 11819427 w 12192000"/>
              <a:gd name="connsiteY75" fmla="*/ 911634 h 4939827"/>
              <a:gd name="connsiteX76" fmla="*/ 11969720 w 12192000"/>
              <a:gd name="connsiteY76" fmla="*/ 964737 h 4939827"/>
              <a:gd name="connsiteX77" fmla="*/ 12055766 w 12192000"/>
              <a:gd name="connsiteY77" fmla="*/ 991268 h 4939827"/>
              <a:gd name="connsiteX78" fmla="*/ 12171539 w 12192000"/>
              <a:gd name="connsiteY78" fmla="*/ 995427 h 4939827"/>
              <a:gd name="connsiteX79" fmla="*/ 12187831 w 12192000"/>
              <a:gd name="connsiteY79" fmla="*/ 996580 h 4939827"/>
              <a:gd name="connsiteX80" fmla="*/ 12192000 w 12192000"/>
              <a:gd name="connsiteY80" fmla="*/ 996726 h 4939827"/>
              <a:gd name="connsiteX81" fmla="*/ 12192000 w 12192000"/>
              <a:gd name="connsiteY81" fmla="*/ 4939827 h 4939827"/>
              <a:gd name="connsiteX82" fmla="*/ 0 w 12192000"/>
              <a:gd name="connsiteY82" fmla="*/ 4939827 h 4939827"/>
              <a:gd name="connsiteX83" fmla="*/ 0 w 12192000"/>
              <a:gd name="connsiteY83" fmla="*/ 512043 h 4939827"/>
              <a:gd name="connsiteX84" fmla="*/ 7381 w 12192000"/>
              <a:gd name="connsiteY84" fmla="*/ 512580 h 4939827"/>
              <a:gd name="connsiteX85" fmla="*/ 100029 w 12192000"/>
              <a:gd name="connsiteY85" fmla="*/ 504758 h 4939827"/>
              <a:gd name="connsiteX86" fmla="*/ 155244 w 12192000"/>
              <a:gd name="connsiteY86" fmla="*/ 525130 h 4939827"/>
              <a:gd name="connsiteX87" fmla="*/ 254366 w 12192000"/>
              <a:gd name="connsiteY87" fmla="*/ 534449 h 4939827"/>
              <a:gd name="connsiteX88" fmla="*/ 447292 w 12192000"/>
              <a:gd name="connsiteY88" fmla="*/ 542725 h 4939827"/>
              <a:gd name="connsiteX89" fmla="*/ 628105 w 12192000"/>
              <a:gd name="connsiteY89" fmla="*/ 547853 h 4939827"/>
              <a:gd name="connsiteX90" fmla="*/ 783146 w 12192000"/>
              <a:gd name="connsiteY90" fmla="*/ 591799 h 4939827"/>
              <a:gd name="connsiteX91" fmla="*/ 1043676 w 12192000"/>
              <a:gd name="connsiteY91" fmla="*/ 591887 h 4939827"/>
              <a:gd name="connsiteX92" fmla="*/ 1281816 w 12192000"/>
              <a:gd name="connsiteY92" fmla="*/ 520946 h 4939827"/>
              <a:gd name="connsiteX93" fmla="*/ 1486347 w 12192000"/>
              <a:gd name="connsiteY93" fmla="*/ 487310 h 4939827"/>
              <a:gd name="connsiteX94" fmla="*/ 1568079 w 12192000"/>
              <a:gd name="connsiteY94" fmla="*/ 462531 h 4939827"/>
              <a:gd name="connsiteX95" fmla="*/ 1622516 w 12192000"/>
              <a:gd name="connsiteY95" fmla="*/ 466058 h 4939827"/>
              <a:gd name="connsiteX96" fmla="*/ 1655457 w 12192000"/>
              <a:gd name="connsiteY96" fmla="*/ 465359 h 4939827"/>
              <a:gd name="connsiteX97" fmla="*/ 1717454 w 12192000"/>
              <a:gd name="connsiteY97" fmla="*/ 417203 h 4939827"/>
              <a:gd name="connsiteX98" fmla="*/ 1913794 w 12192000"/>
              <a:gd name="connsiteY98" fmla="*/ 365255 h 4939827"/>
              <a:gd name="connsiteX99" fmla="*/ 2129762 w 12192000"/>
              <a:gd name="connsiteY99" fmla="*/ 367832 h 4939827"/>
              <a:gd name="connsiteX100" fmla="*/ 2376970 w 12192000"/>
              <a:gd name="connsiteY100" fmla="*/ 350129 h 4939827"/>
              <a:gd name="connsiteX101" fmla="*/ 2480155 w 12192000"/>
              <a:gd name="connsiteY101" fmla="*/ 359227 h 4939827"/>
              <a:gd name="connsiteX102" fmla="*/ 2586782 w 12192000"/>
              <a:gd name="connsiteY102" fmla="*/ 339352 h 4939827"/>
              <a:gd name="connsiteX103" fmla="*/ 2679617 w 12192000"/>
              <a:gd name="connsiteY103" fmla="*/ 305383 h 4939827"/>
              <a:gd name="connsiteX104" fmla="*/ 2788947 w 12192000"/>
              <a:gd name="connsiteY104" fmla="*/ 250375 h 4939827"/>
              <a:gd name="connsiteX105" fmla="*/ 2965530 w 12192000"/>
              <a:gd name="connsiteY105" fmla="*/ 245958 h 4939827"/>
              <a:gd name="connsiteX106" fmla="*/ 3103677 w 12192000"/>
              <a:gd name="connsiteY106" fmla="*/ 209527 h 4939827"/>
              <a:gd name="connsiteX107" fmla="*/ 3126759 w 12192000"/>
              <a:gd name="connsiteY107" fmla="*/ 211226 h 4939827"/>
              <a:gd name="connsiteX108" fmla="*/ 3164020 w 12192000"/>
              <a:gd name="connsiteY108" fmla="*/ 212779 h 4939827"/>
              <a:gd name="connsiteX109" fmla="*/ 3285019 w 12192000"/>
              <a:gd name="connsiteY109" fmla="*/ 220535 h 4939827"/>
              <a:gd name="connsiteX110" fmla="*/ 3365154 w 12192000"/>
              <a:gd name="connsiteY110" fmla="*/ 226416 h 4939827"/>
              <a:gd name="connsiteX111" fmla="*/ 3367507 w 12192000"/>
              <a:gd name="connsiteY111" fmla="*/ 225416 h 4939827"/>
              <a:gd name="connsiteX112" fmla="*/ 3387567 w 12192000"/>
              <a:gd name="connsiteY112" fmla="*/ 227103 h 4939827"/>
              <a:gd name="connsiteX113" fmla="*/ 3498001 w 12192000"/>
              <a:gd name="connsiteY113" fmla="*/ 231941 h 4939827"/>
              <a:gd name="connsiteX114" fmla="*/ 3561557 w 12192000"/>
              <a:gd name="connsiteY114" fmla="*/ 228095 h 4939827"/>
              <a:gd name="connsiteX115" fmla="*/ 3611920 w 12192000"/>
              <a:gd name="connsiteY115" fmla="*/ 218094 h 4939827"/>
              <a:gd name="connsiteX116" fmla="*/ 3620528 w 12192000"/>
              <a:gd name="connsiteY116" fmla="*/ 218788 h 4939827"/>
              <a:gd name="connsiteX117" fmla="*/ 3620766 w 12192000"/>
              <a:gd name="connsiteY117" fmla="*/ 218511 h 4939827"/>
              <a:gd name="connsiteX118" fmla="*/ 3629977 w 12192000"/>
              <a:gd name="connsiteY118" fmla="*/ 218664 h 4939827"/>
              <a:gd name="connsiteX119" fmla="*/ 3636217 w 12192000"/>
              <a:gd name="connsiteY119" fmla="*/ 220048 h 4939827"/>
              <a:gd name="connsiteX120" fmla="*/ 3709484 w 12192000"/>
              <a:gd name="connsiteY120" fmla="*/ 186927 h 4939827"/>
              <a:gd name="connsiteX121" fmla="*/ 3761342 w 12192000"/>
              <a:gd name="connsiteY121" fmla="*/ 177474 h 4939827"/>
              <a:gd name="connsiteX122" fmla="*/ 3799748 w 12192000"/>
              <a:gd name="connsiteY122" fmla="*/ 167154 h 4939827"/>
              <a:gd name="connsiteX123" fmla="*/ 3922756 w 12192000"/>
              <a:gd name="connsiteY123" fmla="*/ 194044 h 4939827"/>
              <a:gd name="connsiteX124" fmla="*/ 4028476 w 12192000"/>
              <a:gd name="connsiteY124" fmla="*/ 223679 h 4939827"/>
              <a:gd name="connsiteX125" fmla="*/ 4191582 w 12192000"/>
              <a:gd name="connsiteY125" fmla="*/ 238952 h 4939827"/>
              <a:gd name="connsiteX126" fmla="*/ 4251024 w 12192000"/>
              <a:gd name="connsiteY126" fmla="*/ 240874 h 4939827"/>
              <a:gd name="connsiteX127" fmla="*/ 4355275 w 12192000"/>
              <a:gd name="connsiteY127" fmla="*/ 260205 h 4939827"/>
              <a:gd name="connsiteX128" fmla="*/ 4423807 w 12192000"/>
              <a:gd name="connsiteY128" fmla="*/ 270366 h 4939827"/>
              <a:gd name="connsiteX129" fmla="*/ 4558432 w 12192000"/>
              <a:gd name="connsiteY129" fmla="*/ 269194 h 4939827"/>
              <a:gd name="connsiteX130" fmla="*/ 4635061 w 12192000"/>
              <a:gd name="connsiteY130" fmla="*/ 280682 h 4939827"/>
              <a:gd name="connsiteX131" fmla="*/ 4807427 w 12192000"/>
              <a:gd name="connsiteY131" fmla="*/ 276835 h 4939827"/>
              <a:gd name="connsiteX132" fmla="*/ 5028933 w 12192000"/>
              <a:gd name="connsiteY132" fmla="*/ 183887 h 4939827"/>
              <a:gd name="connsiteX133" fmla="*/ 5093642 w 12192000"/>
              <a:gd name="connsiteY133" fmla="*/ 177214 h 4939827"/>
              <a:gd name="connsiteX134" fmla="*/ 5102642 w 12192000"/>
              <a:gd name="connsiteY134" fmla="*/ 186816 h 4939827"/>
              <a:gd name="connsiteX135" fmla="*/ 5193590 w 12192000"/>
              <a:gd name="connsiteY135" fmla="*/ 156458 h 4939827"/>
              <a:gd name="connsiteX136" fmla="*/ 5323922 w 12192000"/>
              <a:gd name="connsiteY136" fmla="*/ 146332 h 4939827"/>
              <a:gd name="connsiteX137" fmla="*/ 5421860 w 12192000"/>
              <a:gd name="connsiteY137" fmla="*/ 167298 h 4939827"/>
              <a:gd name="connsiteX138" fmla="*/ 5476948 w 12192000"/>
              <a:gd name="connsiteY138" fmla="*/ 173249 h 4939827"/>
              <a:gd name="connsiteX139" fmla="*/ 5516842 w 12192000"/>
              <a:gd name="connsiteY139" fmla="*/ 184018 h 4939827"/>
              <a:gd name="connsiteX140" fmla="*/ 5619415 w 12192000"/>
              <a:gd name="connsiteY140" fmla="*/ 176781 h 4939827"/>
              <a:gd name="connsiteX141" fmla="*/ 5789867 w 12192000"/>
              <a:gd name="connsiteY141" fmla="*/ 150304 h 4939827"/>
              <a:gd name="connsiteX142" fmla="*/ 5825953 w 12192000"/>
              <a:gd name="connsiteY142" fmla="*/ 147907 h 4939827"/>
              <a:gd name="connsiteX143" fmla="*/ 5856168 w 12192000"/>
              <a:gd name="connsiteY143" fmla="*/ 158719 h 4939827"/>
              <a:gd name="connsiteX144" fmla="*/ 5862476 w 12192000"/>
              <a:gd name="connsiteY144" fmla="*/ 172447 h 4939827"/>
              <a:gd name="connsiteX145" fmla="*/ 5882195 w 12192000"/>
              <a:gd name="connsiteY145" fmla="*/ 173195 h 4939827"/>
              <a:gd name="connsiteX146" fmla="*/ 5952585 w 12192000"/>
              <a:gd name="connsiteY146" fmla="*/ 161012 h 4939827"/>
              <a:gd name="connsiteX147" fmla="*/ 6001964 w 12192000"/>
              <a:gd name="connsiteY147" fmla="*/ 154786 h 4939827"/>
              <a:gd name="connsiteX148" fmla="*/ 6184207 w 12192000"/>
              <a:gd name="connsiteY148" fmla="*/ 132658 h 4939827"/>
              <a:gd name="connsiteX149" fmla="*/ 6415830 w 12192000"/>
              <a:gd name="connsiteY149" fmla="*/ 136006 h 4939827"/>
              <a:gd name="connsiteX150" fmla="*/ 6756965 w 12192000"/>
              <a:gd name="connsiteY150" fmla="*/ 57636 h 4939827"/>
              <a:gd name="connsiteX151" fmla="*/ 6819400 w 12192000"/>
              <a:gd name="connsiteY151" fmla="*/ 30742 h 4939827"/>
              <a:gd name="connsiteX152" fmla="*/ 6986370 w 12192000"/>
              <a:gd name="connsiteY152" fmla="*/ 12659 h 4939827"/>
              <a:gd name="connsiteX153" fmla="*/ 6989536 w 12192000"/>
              <a:gd name="connsiteY153" fmla="*/ 14528 h 4939827"/>
              <a:gd name="connsiteX154" fmla="*/ 7015933 w 12192000"/>
              <a:gd name="connsiteY154" fmla="*/ 9653 h 4939827"/>
              <a:gd name="connsiteX155" fmla="*/ 7020592 w 12192000"/>
              <a:gd name="connsiteY155" fmla="*/ 1651 h 4939827"/>
              <a:gd name="connsiteX156" fmla="*/ 7025905 w 12192000"/>
              <a:gd name="connsiteY156" fmla="*/ 0 h 493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12192000" h="4939827">
                <a:moveTo>
                  <a:pt x="7025905" y="0"/>
                </a:moveTo>
                <a:lnTo>
                  <a:pt x="7032579" y="2808"/>
                </a:lnTo>
                <a:cubicBezTo>
                  <a:pt x="7044119" y="6590"/>
                  <a:pt x="7059062" y="10207"/>
                  <a:pt x="7079505" y="12971"/>
                </a:cubicBezTo>
                <a:cubicBezTo>
                  <a:pt x="7111522" y="10537"/>
                  <a:pt x="7122591" y="11519"/>
                  <a:pt x="7158791" y="12462"/>
                </a:cubicBezTo>
                <a:lnTo>
                  <a:pt x="7233338" y="24846"/>
                </a:lnTo>
                <a:cubicBezTo>
                  <a:pt x="7247177" y="23787"/>
                  <a:pt x="7254856" y="25962"/>
                  <a:pt x="7259791" y="29557"/>
                </a:cubicBezTo>
                <a:lnTo>
                  <a:pt x="7263923" y="35029"/>
                </a:lnTo>
                <a:lnTo>
                  <a:pt x="7281549" y="39654"/>
                </a:lnTo>
                <a:lnTo>
                  <a:pt x="7374735" y="65326"/>
                </a:lnTo>
                <a:lnTo>
                  <a:pt x="7376078" y="63849"/>
                </a:lnTo>
                <a:lnTo>
                  <a:pt x="7402026" y="60308"/>
                </a:lnTo>
                <a:lnTo>
                  <a:pt x="7415091" y="77403"/>
                </a:lnTo>
                <a:cubicBezTo>
                  <a:pt x="7421672" y="79965"/>
                  <a:pt x="7475806" y="92960"/>
                  <a:pt x="7488682" y="83440"/>
                </a:cubicBezTo>
                <a:cubicBezTo>
                  <a:pt x="7541625" y="94782"/>
                  <a:pt x="7683214" y="133614"/>
                  <a:pt x="7732750" y="145456"/>
                </a:cubicBezTo>
                <a:cubicBezTo>
                  <a:pt x="7748318" y="162765"/>
                  <a:pt x="7764581" y="171696"/>
                  <a:pt x="7785900" y="154493"/>
                </a:cubicBezTo>
                <a:cubicBezTo>
                  <a:pt x="7822539" y="158614"/>
                  <a:pt x="7915312" y="166523"/>
                  <a:pt x="7952584" y="170181"/>
                </a:cubicBezTo>
                <a:cubicBezTo>
                  <a:pt x="7998047" y="181004"/>
                  <a:pt x="8029749" y="207794"/>
                  <a:pt x="8058681" y="219431"/>
                </a:cubicBezTo>
                <a:cubicBezTo>
                  <a:pt x="8095466" y="185885"/>
                  <a:pt x="8090835" y="241759"/>
                  <a:pt x="8126175" y="240005"/>
                </a:cubicBezTo>
                <a:cubicBezTo>
                  <a:pt x="8163290" y="246246"/>
                  <a:pt x="8238799" y="256773"/>
                  <a:pt x="8281371" y="256875"/>
                </a:cubicBezTo>
                <a:cubicBezTo>
                  <a:pt x="8313651" y="251026"/>
                  <a:pt x="8346882" y="248570"/>
                  <a:pt x="8381609" y="240618"/>
                </a:cubicBezTo>
                <a:lnTo>
                  <a:pt x="8406759" y="232517"/>
                </a:lnTo>
                <a:lnTo>
                  <a:pt x="8426506" y="241842"/>
                </a:lnTo>
                <a:lnTo>
                  <a:pt x="8427949" y="240981"/>
                </a:lnTo>
                <a:cubicBezTo>
                  <a:pt x="8431925" y="239458"/>
                  <a:pt x="8436260" y="239096"/>
                  <a:pt x="8441468" y="241157"/>
                </a:cubicBezTo>
                <a:lnTo>
                  <a:pt x="8565757" y="255317"/>
                </a:lnTo>
                <a:lnTo>
                  <a:pt x="8573171" y="258426"/>
                </a:lnTo>
                <a:lnTo>
                  <a:pt x="8573548" y="258241"/>
                </a:lnTo>
                <a:cubicBezTo>
                  <a:pt x="8575650" y="258391"/>
                  <a:pt x="8618469" y="259217"/>
                  <a:pt x="8622021" y="261028"/>
                </a:cubicBezTo>
                <a:lnTo>
                  <a:pt x="8672650" y="254821"/>
                </a:lnTo>
                <a:cubicBezTo>
                  <a:pt x="8716151" y="260353"/>
                  <a:pt x="8748971" y="243487"/>
                  <a:pt x="8785543" y="263406"/>
                </a:cubicBezTo>
                <a:cubicBezTo>
                  <a:pt x="8826293" y="268498"/>
                  <a:pt x="8797654" y="254573"/>
                  <a:pt x="8830588" y="265483"/>
                </a:cubicBezTo>
                <a:cubicBezTo>
                  <a:pt x="8849202" y="267272"/>
                  <a:pt x="8877544" y="266277"/>
                  <a:pt x="8905142" y="264958"/>
                </a:cubicBezTo>
                <a:lnTo>
                  <a:pt x="8968582" y="262728"/>
                </a:lnTo>
                <a:lnTo>
                  <a:pt x="8972994" y="263284"/>
                </a:lnTo>
                <a:lnTo>
                  <a:pt x="9004605" y="258041"/>
                </a:lnTo>
                <a:lnTo>
                  <a:pt x="9016165" y="261258"/>
                </a:lnTo>
                <a:cubicBezTo>
                  <a:pt x="9028775" y="267579"/>
                  <a:pt x="9039083" y="277488"/>
                  <a:pt x="9043297" y="281547"/>
                </a:cubicBezTo>
                <a:lnTo>
                  <a:pt x="9048315" y="279264"/>
                </a:lnTo>
                <a:lnTo>
                  <a:pt x="9054706" y="278538"/>
                </a:lnTo>
                <a:lnTo>
                  <a:pt x="9070919" y="281810"/>
                </a:lnTo>
                <a:lnTo>
                  <a:pt x="9076813" y="283909"/>
                </a:lnTo>
                <a:cubicBezTo>
                  <a:pt x="9080948" y="285030"/>
                  <a:pt x="9083794" y="285362"/>
                  <a:pt x="9085871" y="285133"/>
                </a:cubicBezTo>
                <a:lnTo>
                  <a:pt x="9086159" y="284887"/>
                </a:lnTo>
                <a:lnTo>
                  <a:pt x="9134606" y="288168"/>
                </a:lnTo>
                <a:cubicBezTo>
                  <a:pt x="9149441" y="274272"/>
                  <a:pt x="9194106" y="309414"/>
                  <a:pt x="9195590" y="279568"/>
                </a:cubicBezTo>
                <a:cubicBezTo>
                  <a:pt x="9212898" y="284479"/>
                  <a:pt x="9220866" y="298055"/>
                  <a:pt x="9219336" y="278133"/>
                </a:cubicBezTo>
                <a:cubicBezTo>
                  <a:pt x="9225159" y="279201"/>
                  <a:pt x="9229164" y="278078"/>
                  <a:pt x="9232362" y="275894"/>
                </a:cubicBezTo>
                <a:lnTo>
                  <a:pt x="9283638" y="299924"/>
                </a:lnTo>
                <a:lnTo>
                  <a:pt x="9371484" y="329634"/>
                </a:lnTo>
                <a:lnTo>
                  <a:pt x="9404829" y="339038"/>
                </a:lnTo>
                <a:lnTo>
                  <a:pt x="9427021" y="358784"/>
                </a:lnTo>
                <a:cubicBezTo>
                  <a:pt x="9500124" y="364086"/>
                  <a:pt x="9604652" y="390635"/>
                  <a:pt x="9670844" y="405128"/>
                </a:cubicBezTo>
                <a:cubicBezTo>
                  <a:pt x="9688531" y="417998"/>
                  <a:pt x="9762277" y="426463"/>
                  <a:pt x="9816083" y="416573"/>
                </a:cubicBezTo>
                <a:lnTo>
                  <a:pt x="9936741" y="437044"/>
                </a:lnTo>
                <a:cubicBezTo>
                  <a:pt x="9978091" y="447025"/>
                  <a:pt x="10008641" y="443705"/>
                  <a:pt x="10050093" y="443783"/>
                </a:cubicBezTo>
                <a:cubicBezTo>
                  <a:pt x="10074709" y="448779"/>
                  <a:pt x="10088915" y="449258"/>
                  <a:pt x="10130090" y="459520"/>
                </a:cubicBezTo>
                <a:cubicBezTo>
                  <a:pt x="10137791" y="458564"/>
                  <a:pt x="10165777" y="459877"/>
                  <a:pt x="10173456" y="457749"/>
                </a:cubicBezTo>
                <a:lnTo>
                  <a:pt x="10218232" y="459820"/>
                </a:lnTo>
                <a:lnTo>
                  <a:pt x="10354176" y="471377"/>
                </a:lnTo>
                <a:cubicBezTo>
                  <a:pt x="10367946" y="478917"/>
                  <a:pt x="10417270" y="488110"/>
                  <a:pt x="10430681" y="481226"/>
                </a:cubicBezTo>
                <a:cubicBezTo>
                  <a:pt x="10441804" y="481366"/>
                  <a:pt x="10469025" y="490181"/>
                  <a:pt x="10478169" y="481774"/>
                </a:cubicBezTo>
                <a:cubicBezTo>
                  <a:pt x="10503830" y="488972"/>
                  <a:pt x="10531359" y="489751"/>
                  <a:pt x="10540907" y="485607"/>
                </a:cubicBezTo>
                <a:cubicBezTo>
                  <a:pt x="10569054" y="475472"/>
                  <a:pt x="10590882" y="489185"/>
                  <a:pt x="10614941" y="487592"/>
                </a:cubicBezTo>
                <a:cubicBezTo>
                  <a:pt x="10654657" y="492458"/>
                  <a:pt x="10645652" y="516778"/>
                  <a:pt x="10674098" y="521656"/>
                </a:cubicBezTo>
                <a:cubicBezTo>
                  <a:pt x="10737163" y="537583"/>
                  <a:pt x="10829686" y="559302"/>
                  <a:pt x="10874834" y="574867"/>
                </a:cubicBezTo>
                <a:cubicBezTo>
                  <a:pt x="10919981" y="590432"/>
                  <a:pt x="10878682" y="577481"/>
                  <a:pt x="10944981" y="615042"/>
                </a:cubicBezTo>
                <a:cubicBezTo>
                  <a:pt x="10976235" y="616974"/>
                  <a:pt x="10982969" y="648568"/>
                  <a:pt x="11006376" y="645957"/>
                </a:cubicBezTo>
                <a:cubicBezTo>
                  <a:pt x="11005343" y="630631"/>
                  <a:pt x="11047577" y="676048"/>
                  <a:pt x="11076308" y="675698"/>
                </a:cubicBezTo>
                <a:cubicBezTo>
                  <a:pt x="11093142" y="677175"/>
                  <a:pt x="11131116" y="681348"/>
                  <a:pt x="11148789" y="685041"/>
                </a:cubicBezTo>
                <a:cubicBezTo>
                  <a:pt x="11177310" y="688243"/>
                  <a:pt x="11217768" y="714725"/>
                  <a:pt x="11249129" y="684218"/>
                </a:cubicBezTo>
                <a:cubicBezTo>
                  <a:pt x="11276269" y="697037"/>
                  <a:pt x="11257432" y="693670"/>
                  <a:pt x="11299915" y="692177"/>
                </a:cubicBezTo>
                <a:cubicBezTo>
                  <a:pt x="11314401" y="703224"/>
                  <a:pt x="11371412" y="714421"/>
                  <a:pt x="11386973" y="708209"/>
                </a:cubicBezTo>
                <a:cubicBezTo>
                  <a:pt x="11425657" y="716286"/>
                  <a:pt x="11454555" y="715485"/>
                  <a:pt x="11500105" y="735014"/>
                </a:cubicBezTo>
                <a:cubicBezTo>
                  <a:pt x="11545172" y="751781"/>
                  <a:pt x="11573053" y="787789"/>
                  <a:pt x="11621735" y="789584"/>
                </a:cubicBezTo>
                <a:lnTo>
                  <a:pt x="11691200" y="867902"/>
                </a:lnTo>
                <a:cubicBezTo>
                  <a:pt x="11734106" y="911360"/>
                  <a:pt x="11773008" y="895495"/>
                  <a:pt x="11819427" y="911634"/>
                </a:cubicBezTo>
                <a:lnTo>
                  <a:pt x="11969720" y="964737"/>
                </a:lnTo>
                <a:cubicBezTo>
                  <a:pt x="12009110" y="978008"/>
                  <a:pt x="12010206" y="989588"/>
                  <a:pt x="12055766" y="991268"/>
                </a:cubicBezTo>
                <a:cubicBezTo>
                  <a:pt x="12105723" y="1003445"/>
                  <a:pt x="12068493" y="1020292"/>
                  <a:pt x="12171539" y="995427"/>
                </a:cubicBezTo>
                <a:cubicBezTo>
                  <a:pt x="12174929" y="995822"/>
                  <a:pt x="12180763" y="996228"/>
                  <a:pt x="12187831" y="996580"/>
                </a:cubicBezTo>
                <a:lnTo>
                  <a:pt x="12192000" y="996726"/>
                </a:lnTo>
                <a:lnTo>
                  <a:pt x="12192000" y="4939827"/>
                </a:lnTo>
                <a:lnTo>
                  <a:pt x="0" y="4939827"/>
                </a:lnTo>
                <a:lnTo>
                  <a:pt x="0" y="512043"/>
                </a:lnTo>
                <a:lnTo>
                  <a:pt x="7381" y="512580"/>
                </a:lnTo>
                <a:cubicBezTo>
                  <a:pt x="39359" y="514524"/>
                  <a:pt x="72732" y="514144"/>
                  <a:pt x="100029" y="504758"/>
                </a:cubicBezTo>
                <a:cubicBezTo>
                  <a:pt x="115935" y="525779"/>
                  <a:pt x="143126" y="489229"/>
                  <a:pt x="155244" y="525130"/>
                </a:cubicBezTo>
                <a:cubicBezTo>
                  <a:pt x="173881" y="522487"/>
                  <a:pt x="242791" y="514086"/>
                  <a:pt x="254366" y="534449"/>
                </a:cubicBezTo>
                <a:cubicBezTo>
                  <a:pt x="303041" y="537382"/>
                  <a:pt x="380161" y="541650"/>
                  <a:pt x="447292" y="542725"/>
                </a:cubicBezTo>
                <a:cubicBezTo>
                  <a:pt x="530282" y="553078"/>
                  <a:pt x="572130" y="539673"/>
                  <a:pt x="628105" y="547853"/>
                </a:cubicBezTo>
                <a:cubicBezTo>
                  <a:pt x="661608" y="509671"/>
                  <a:pt x="746152" y="605137"/>
                  <a:pt x="783146" y="591799"/>
                </a:cubicBezTo>
                <a:cubicBezTo>
                  <a:pt x="862499" y="590113"/>
                  <a:pt x="949481" y="579142"/>
                  <a:pt x="1043676" y="591887"/>
                </a:cubicBezTo>
                <a:cubicBezTo>
                  <a:pt x="1120353" y="576991"/>
                  <a:pt x="1172004" y="553592"/>
                  <a:pt x="1281816" y="520946"/>
                </a:cubicBezTo>
                <a:cubicBezTo>
                  <a:pt x="1339915" y="511282"/>
                  <a:pt x="1459480" y="554579"/>
                  <a:pt x="1486347" y="487310"/>
                </a:cubicBezTo>
                <a:cubicBezTo>
                  <a:pt x="1507765" y="532008"/>
                  <a:pt x="1539168" y="465954"/>
                  <a:pt x="1568079" y="462531"/>
                </a:cubicBezTo>
                <a:cubicBezTo>
                  <a:pt x="1587821" y="491525"/>
                  <a:pt x="1601468" y="469316"/>
                  <a:pt x="1622516" y="466058"/>
                </a:cubicBezTo>
                <a:cubicBezTo>
                  <a:pt x="1630056" y="483510"/>
                  <a:pt x="1647504" y="484261"/>
                  <a:pt x="1655457" y="465359"/>
                </a:cubicBezTo>
                <a:cubicBezTo>
                  <a:pt x="1651800" y="419723"/>
                  <a:pt x="1709718" y="447719"/>
                  <a:pt x="1717454" y="417203"/>
                </a:cubicBezTo>
                <a:cubicBezTo>
                  <a:pt x="1753115" y="414011"/>
                  <a:pt x="1882851" y="412376"/>
                  <a:pt x="1913794" y="365255"/>
                </a:cubicBezTo>
                <a:cubicBezTo>
                  <a:pt x="2001060" y="361067"/>
                  <a:pt x="2099559" y="366414"/>
                  <a:pt x="2129762" y="367832"/>
                </a:cubicBezTo>
                <a:cubicBezTo>
                  <a:pt x="2215380" y="355065"/>
                  <a:pt x="2248807" y="343296"/>
                  <a:pt x="2376970" y="350129"/>
                </a:cubicBezTo>
                <a:cubicBezTo>
                  <a:pt x="2393251" y="360463"/>
                  <a:pt x="2473371" y="379419"/>
                  <a:pt x="2480155" y="359227"/>
                </a:cubicBezTo>
                <a:cubicBezTo>
                  <a:pt x="2520060" y="359505"/>
                  <a:pt x="2561270" y="311415"/>
                  <a:pt x="2586782" y="339352"/>
                </a:cubicBezTo>
                <a:cubicBezTo>
                  <a:pt x="2585230" y="294982"/>
                  <a:pt x="2653633" y="316689"/>
                  <a:pt x="2679617" y="305383"/>
                </a:cubicBezTo>
                <a:cubicBezTo>
                  <a:pt x="2721434" y="266011"/>
                  <a:pt x="2746765" y="276002"/>
                  <a:pt x="2788947" y="250375"/>
                </a:cubicBezTo>
                <a:cubicBezTo>
                  <a:pt x="2851672" y="235447"/>
                  <a:pt x="2913075" y="252766"/>
                  <a:pt x="2965530" y="245958"/>
                </a:cubicBezTo>
                <a:cubicBezTo>
                  <a:pt x="3001911" y="238336"/>
                  <a:pt x="3090203" y="217828"/>
                  <a:pt x="3103677" y="209527"/>
                </a:cubicBezTo>
                <a:lnTo>
                  <a:pt x="3126759" y="211226"/>
                </a:lnTo>
                <a:cubicBezTo>
                  <a:pt x="3136908" y="211889"/>
                  <a:pt x="3148903" y="212490"/>
                  <a:pt x="3164020" y="212779"/>
                </a:cubicBezTo>
                <a:cubicBezTo>
                  <a:pt x="3225474" y="210084"/>
                  <a:pt x="3231859" y="218227"/>
                  <a:pt x="3285019" y="220535"/>
                </a:cubicBezTo>
                <a:cubicBezTo>
                  <a:pt x="3318541" y="222809"/>
                  <a:pt x="3359787" y="223898"/>
                  <a:pt x="3365154" y="226416"/>
                </a:cubicBezTo>
                <a:lnTo>
                  <a:pt x="3367507" y="225416"/>
                </a:lnTo>
                <a:cubicBezTo>
                  <a:pt x="3377583" y="223667"/>
                  <a:pt x="3383502" y="224760"/>
                  <a:pt x="3387567" y="227103"/>
                </a:cubicBezTo>
                <a:lnTo>
                  <a:pt x="3498001" y="231941"/>
                </a:lnTo>
                <a:cubicBezTo>
                  <a:pt x="3513569" y="226158"/>
                  <a:pt x="3539132" y="232525"/>
                  <a:pt x="3561557" y="228095"/>
                </a:cubicBezTo>
                <a:cubicBezTo>
                  <a:pt x="3574944" y="230843"/>
                  <a:pt x="3597426" y="216287"/>
                  <a:pt x="3611920" y="218094"/>
                </a:cubicBezTo>
                <a:lnTo>
                  <a:pt x="3620528" y="218788"/>
                </a:lnTo>
                <a:lnTo>
                  <a:pt x="3620766" y="218511"/>
                </a:lnTo>
                <a:cubicBezTo>
                  <a:pt x="3622780" y="218042"/>
                  <a:pt x="3625663" y="218038"/>
                  <a:pt x="3629977" y="218664"/>
                </a:cubicBezTo>
                <a:lnTo>
                  <a:pt x="3636217" y="220048"/>
                </a:lnTo>
                <a:lnTo>
                  <a:pt x="3709484" y="186927"/>
                </a:lnTo>
                <a:cubicBezTo>
                  <a:pt x="3731015" y="183190"/>
                  <a:pt x="3745790" y="180810"/>
                  <a:pt x="3761342" y="177474"/>
                </a:cubicBezTo>
                <a:lnTo>
                  <a:pt x="3799748" y="167154"/>
                </a:lnTo>
                <a:lnTo>
                  <a:pt x="3922756" y="194044"/>
                </a:lnTo>
                <a:cubicBezTo>
                  <a:pt x="3960877" y="203465"/>
                  <a:pt x="3965250" y="215357"/>
                  <a:pt x="4028476" y="223679"/>
                </a:cubicBezTo>
                <a:cubicBezTo>
                  <a:pt x="4088751" y="228019"/>
                  <a:pt x="4139112" y="248870"/>
                  <a:pt x="4191582" y="238952"/>
                </a:cubicBezTo>
                <a:cubicBezTo>
                  <a:pt x="4210842" y="254091"/>
                  <a:pt x="4229809" y="260810"/>
                  <a:pt x="4251024" y="240874"/>
                </a:cubicBezTo>
                <a:cubicBezTo>
                  <a:pt x="4306627" y="250935"/>
                  <a:pt x="4317066" y="281625"/>
                  <a:pt x="4355275" y="260205"/>
                </a:cubicBezTo>
                <a:cubicBezTo>
                  <a:pt x="4390577" y="327090"/>
                  <a:pt x="4385658" y="272111"/>
                  <a:pt x="4423807" y="270366"/>
                </a:cubicBezTo>
                <a:cubicBezTo>
                  <a:pt x="4457666" y="271864"/>
                  <a:pt x="4523223" y="267475"/>
                  <a:pt x="4558432" y="269194"/>
                </a:cubicBezTo>
                <a:cubicBezTo>
                  <a:pt x="4594553" y="230955"/>
                  <a:pt x="4596517" y="287120"/>
                  <a:pt x="4635061" y="280682"/>
                </a:cubicBezTo>
                <a:cubicBezTo>
                  <a:pt x="4676560" y="281955"/>
                  <a:pt x="4741782" y="292968"/>
                  <a:pt x="4807427" y="276835"/>
                </a:cubicBezTo>
                <a:cubicBezTo>
                  <a:pt x="4876769" y="256626"/>
                  <a:pt x="4951997" y="249407"/>
                  <a:pt x="5028933" y="183887"/>
                </a:cubicBezTo>
                <a:cubicBezTo>
                  <a:pt x="5044713" y="164149"/>
                  <a:pt x="5073685" y="161161"/>
                  <a:pt x="5093642" y="177214"/>
                </a:cubicBezTo>
                <a:cubicBezTo>
                  <a:pt x="5097077" y="179978"/>
                  <a:pt x="5100108" y="183212"/>
                  <a:pt x="5102642" y="186816"/>
                </a:cubicBezTo>
                <a:cubicBezTo>
                  <a:pt x="5150234" y="139156"/>
                  <a:pt x="5169674" y="190314"/>
                  <a:pt x="5193590" y="156458"/>
                </a:cubicBezTo>
                <a:cubicBezTo>
                  <a:pt x="5257854" y="151722"/>
                  <a:pt x="5301917" y="175841"/>
                  <a:pt x="5323922" y="146332"/>
                </a:cubicBezTo>
                <a:cubicBezTo>
                  <a:pt x="5355266" y="153538"/>
                  <a:pt x="5392601" y="198271"/>
                  <a:pt x="5421860" y="167298"/>
                </a:cubicBezTo>
                <a:cubicBezTo>
                  <a:pt x="5420630" y="196364"/>
                  <a:pt x="5461576" y="151467"/>
                  <a:pt x="5476948" y="173249"/>
                </a:cubicBezTo>
                <a:cubicBezTo>
                  <a:pt x="5487334" y="191763"/>
                  <a:pt x="5502178" y="182456"/>
                  <a:pt x="5516842" y="184018"/>
                </a:cubicBezTo>
                <a:cubicBezTo>
                  <a:pt x="5533140" y="200158"/>
                  <a:pt x="5599828" y="189750"/>
                  <a:pt x="5619415" y="176781"/>
                </a:cubicBezTo>
                <a:cubicBezTo>
                  <a:pt x="5690073" y="168499"/>
                  <a:pt x="5748631" y="186964"/>
                  <a:pt x="5789867" y="150304"/>
                </a:cubicBezTo>
                <a:cubicBezTo>
                  <a:pt x="5802836" y="146282"/>
                  <a:pt x="5814753" y="145947"/>
                  <a:pt x="5825953" y="147907"/>
                </a:cubicBezTo>
                <a:lnTo>
                  <a:pt x="5856168" y="158719"/>
                </a:lnTo>
                <a:lnTo>
                  <a:pt x="5862476" y="172447"/>
                </a:lnTo>
                <a:lnTo>
                  <a:pt x="5882195" y="173195"/>
                </a:lnTo>
                <a:lnTo>
                  <a:pt x="5952585" y="161012"/>
                </a:lnTo>
                <a:cubicBezTo>
                  <a:pt x="5962273" y="166588"/>
                  <a:pt x="5992020" y="151579"/>
                  <a:pt x="6001964" y="154786"/>
                </a:cubicBezTo>
                <a:cubicBezTo>
                  <a:pt x="6061748" y="122178"/>
                  <a:pt x="6101539" y="131534"/>
                  <a:pt x="6184207" y="132658"/>
                </a:cubicBezTo>
                <a:cubicBezTo>
                  <a:pt x="6266582" y="127016"/>
                  <a:pt x="6286876" y="151859"/>
                  <a:pt x="6415830" y="136006"/>
                </a:cubicBezTo>
                <a:cubicBezTo>
                  <a:pt x="6563502" y="116945"/>
                  <a:pt x="6684679" y="79367"/>
                  <a:pt x="6756965" y="57636"/>
                </a:cubicBezTo>
                <a:cubicBezTo>
                  <a:pt x="6761544" y="48663"/>
                  <a:pt x="6812642" y="36519"/>
                  <a:pt x="6819400" y="30742"/>
                </a:cubicBezTo>
                <a:lnTo>
                  <a:pt x="6986370" y="12659"/>
                </a:lnTo>
                <a:lnTo>
                  <a:pt x="6989536" y="14528"/>
                </a:lnTo>
                <a:cubicBezTo>
                  <a:pt x="7002946" y="17364"/>
                  <a:pt x="7010700" y="14716"/>
                  <a:pt x="7015933" y="9653"/>
                </a:cubicBezTo>
                <a:lnTo>
                  <a:pt x="7020592" y="1651"/>
                </a:lnTo>
                <a:lnTo>
                  <a:pt x="702590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F9C8AF-1873-5AE4-19A9-50066F636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4744" y="5198168"/>
            <a:ext cx="9859618" cy="1112658"/>
          </a:xfrm>
        </p:spPr>
        <p:txBody>
          <a:bodyPr>
            <a:normAutofit/>
          </a:bodyPr>
          <a:lstStyle/>
          <a:p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L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anguage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, L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earning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 and S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trategic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 S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upport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 Team (LLSS)</a:t>
            </a:r>
            <a:endParaRPr lang="en-GB" sz="3600" dirty="0">
              <a:solidFill>
                <a:schemeClr val="accent5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389D0BC-BA1D-4360-88F9-D9ECCBDAB5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17950" y="647758"/>
            <a:ext cx="8355105" cy="439265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11" descr="Home - Local Offer Birmingham">
            <a:extLst>
              <a:ext uri="{FF2B5EF4-FFF2-40B4-BE49-F238E27FC236}">
                <a16:creationId xmlns:a16="http://schemas.microsoft.com/office/drawing/2014/main" id="{912BB076-1641-4500-A377-6BDB7441C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" r="-1" b="4054"/>
          <a:stretch>
            <a:fillRect/>
          </a:stretch>
        </p:blipFill>
        <p:spPr bwMode="auto">
          <a:xfrm>
            <a:off x="2079812" y="805516"/>
            <a:ext cx="8032376" cy="407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3315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62E23B-1C08-032E-1B4A-D519E81ED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138B698-2768-2DDF-0DA4-E050A53B1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49B1EF6-BBC1-14C6-8273-D3C794FB6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8174"/>
            <a:ext cx="12192000" cy="4939827"/>
          </a:xfrm>
          <a:custGeom>
            <a:avLst/>
            <a:gdLst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499101 w 12192000"/>
              <a:gd name="connsiteY144" fmla="*/ 232983 h 4939827"/>
              <a:gd name="connsiteX145" fmla="*/ 4558432 w 12192000"/>
              <a:gd name="connsiteY145" fmla="*/ 269194 h 4939827"/>
              <a:gd name="connsiteX146" fmla="*/ 4635061 w 12192000"/>
              <a:gd name="connsiteY146" fmla="*/ 280682 h 4939827"/>
              <a:gd name="connsiteX147" fmla="*/ 4680829 w 12192000"/>
              <a:gd name="connsiteY147" fmla="*/ 287953 h 4939827"/>
              <a:gd name="connsiteX148" fmla="*/ 4807427 w 12192000"/>
              <a:gd name="connsiteY148" fmla="*/ 276835 h 4939827"/>
              <a:gd name="connsiteX149" fmla="*/ 5028933 w 12192000"/>
              <a:gd name="connsiteY149" fmla="*/ 183887 h 4939827"/>
              <a:gd name="connsiteX150" fmla="*/ 5093642 w 12192000"/>
              <a:gd name="connsiteY150" fmla="*/ 177214 h 4939827"/>
              <a:gd name="connsiteX151" fmla="*/ 5102642 w 12192000"/>
              <a:gd name="connsiteY151" fmla="*/ 186816 h 4939827"/>
              <a:gd name="connsiteX152" fmla="*/ 5193590 w 12192000"/>
              <a:gd name="connsiteY152" fmla="*/ 136361 h 4939827"/>
              <a:gd name="connsiteX153" fmla="*/ 5323922 w 12192000"/>
              <a:gd name="connsiteY153" fmla="*/ 146332 h 4939827"/>
              <a:gd name="connsiteX154" fmla="*/ 5421860 w 12192000"/>
              <a:gd name="connsiteY154" fmla="*/ 167298 h 4939827"/>
              <a:gd name="connsiteX155" fmla="*/ 5476948 w 12192000"/>
              <a:gd name="connsiteY155" fmla="*/ 173249 h 4939827"/>
              <a:gd name="connsiteX156" fmla="*/ 5516842 w 12192000"/>
              <a:gd name="connsiteY156" fmla="*/ 184018 h 4939827"/>
              <a:gd name="connsiteX157" fmla="*/ 5619415 w 12192000"/>
              <a:gd name="connsiteY157" fmla="*/ 176781 h 4939827"/>
              <a:gd name="connsiteX158" fmla="*/ 5789867 w 12192000"/>
              <a:gd name="connsiteY158" fmla="*/ 150304 h 4939827"/>
              <a:gd name="connsiteX159" fmla="*/ 5825953 w 12192000"/>
              <a:gd name="connsiteY159" fmla="*/ 147907 h 4939827"/>
              <a:gd name="connsiteX160" fmla="*/ 5856168 w 12192000"/>
              <a:gd name="connsiteY160" fmla="*/ 158719 h 4939827"/>
              <a:gd name="connsiteX161" fmla="*/ 5862476 w 12192000"/>
              <a:gd name="connsiteY161" fmla="*/ 172447 h 4939827"/>
              <a:gd name="connsiteX162" fmla="*/ 5882195 w 12192000"/>
              <a:gd name="connsiteY162" fmla="*/ 173195 h 4939827"/>
              <a:gd name="connsiteX163" fmla="*/ 5887271 w 12192000"/>
              <a:gd name="connsiteY163" fmla="*/ 176084 h 4939827"/>
              <a:gd name="connsiteX164" fmla="*/ 5916552 w 12192000"/>
              <a:gd name="connsiteY164" fmla="*/ 189955 h 4939827"/>
              <a:gd name="connsiteX165" fmla="*/ 5983240 w 12192000"/>
              <a:gd name="connsiteY165" fmla="*/ 152755 h 4939827"/>
              <a:gd name="connsiteX166" fmla="*/ 6061852 w 12192000"/>
              <a:gd name="connsiteY166" fmla="*/ 161953 h 4939827"/>
              <a:gd name="connsiteX167" fmla="*/ 6408386 w 12192000"/>
              <a:gd name="connsiteY167" fmla="*/ 157590 h 4939827"/>
              <a:gd name="connsiteX168" fmla="*/ 6531386 w 12192000"/>
              <a:gd name="connsiteY168" fmla="*/ 156103 h 4939827"/>
              <a:gd name="connsiteX169" fmla="*/ 6721509 w 12192000"/>
              <a:gd name="connsiteY169" fmla="*/ 54829 h 4939827"/>
              <a:gd name="connsiteX170" fmla="*/ 6947884 w 12192000"/>
              <a:gd name="connsiteY170" fmla="*/ 47587 h 4939827"/>
              <a:gd name="connsiteX171" fmla="*/ 6965101 w 12192000"/>
              <a:gd name="connsiteY171" fmla="*/ 25718 h 4939827"/>
              <a:gd name="connsiteX172" fmla="*/ 6986370 w 12192000"/>
              <a:gd name="connsiteY172" fmla="*/ 12659 h 4939827"/>
              <a:gd name="connsiteX173" fmla="*/ 6989536 w 12192000"/>
              <a:gd name="connsiteY173" fmla="*/ 14528 h 4939827"/>
              <a:gd name="connsiteX174" fmla="*/ 7015933 w 12192000"/>
              <a:gd name="connsiteY174" fmla="*/ 9653 h 4939827"/>
              <a:gd name="connsiteX175" fmla="*/ 7020592 w 12192000"/>
              <a:gd name="connsiteY175" fmla="*/ 1651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558432 w 12192000"/>
              <a:gd name="connsiteY144" fmla="*/ 269194 h 4939827"/>
              <a:gd name="connsiteX145" fmla="*/ 4635061 w 12192000"/>
              <a:gd name="connsiteY145" fmla="*/ 280682 h 4939827"/>
              <a:gd name="connsiteX146" fmla="*/ 4680829 w 12192000"/>
              <a:gd name="connsiteY146" fmla="*/ 287953 h 4939827"/>
              <a:gd name="connsiteX147" fmla="*/ 4807427 w 12192000"/>
              <a:gd name="connsiteY147" fmla="*/ 276835 h 4939827"/>
              <a:gd name="connsiteX148" fmla="*/ 5028933 w 12192000"/>
              <a:gd name="connsiteY148" fmla="*/ 183887 h 4939827"/>
              <a:gd name="connsiteX149" fmla="*/ 5093642 w 12192000"/>
              <a:gd name="connsiteY149" fmla="*/ 177214 h 4939827"/>
              <a:gd name="connsiteX150" fmla="*/ 5102642 w 12192000"/>
              <a:gd name="connsiteY150" fmla="*/ 186816 h 4939827"/>
              <a:gd name="connsiteX151" fmla="*/ 5193590 w 12192000"/>
              <a:gd name="connsiteY151" fmla="*/ 136361 h 4939827"/>
              <a:gd name="connsiteX152" fmla="*/ 5323922 w 12192000"/>
              <a:gd name="connsiteY152" fmla="*/ 146332 h 4939827"/>
              <a:gd name="connsiteX153" fmla="*/ 5421860 w 12192000"/>
              <a:gd name="connsiteY153" fmla="*/ 167298 h 4939827"/>
              <a:gd name="connsiteX154" fmla="*/ 5476948 w 12192000"/>
              <a:gd name="connsiteY154" fmla="*/ 173249 h 4939827"/>
              <a:gd name="connsiteX155" fmla="*/ 5516842 w 12192000"/>
              <a:gd name="connsiteY155" fmla="*/ 184018 h 4939827"/>
              <a:gd name="connsiteX156" fmla="*/ 5619415 w 12192000"/>
              <a:gd name="connsiteY156" fmla="*/ 176781 h 4939827"/>
              <a:gd name="connsiteX157" fmla="*/ 5789867 w 12192000"/>
              <a:gd name="connsiteY157" fmla="*/ 150304 h 4939827"/>
              <a:gd name="connsiteX158" fmla="*/ 5825953 w 12192000"/>
              <a:gd name="connsiteY158" fmla="*/ 147907 h 4939827"/>
              <a:gd name="connsiteX159" fmla="*/ 5856168 w 12192000"/>
              <a:gd name="connsiteY159" fmla="*/ 158719 h 4939827"/>
              <a:gd name="connsiteX160" fmla="*/ 5862476 w 12192000"/>
              <a:gd name="connsiteY160" fmla="*/ 172447 h 4939827"/>
              <a:gd name="connsiteX161" fmla="*/ 5882195 w 12192000"/>
              <a:gd name="connsiteY161" fmla="*/ 173195 h 4939827"/>
              <a:gd name="connsiteX162" fmla="*/ 5887271 w 12192000"/>
              <a:gd name="connsiteY162" fmla="*/ 176084 h 4939827"/>
              <a:gd name="connsiteX163" fmla="*/ 5916552 w 12192000"/>
              <a:gd name="connsiteY163" fmla="*/ 189955 h 4939827"/>
              <a:gd name="connsiteX164" fmla="*/ 5983240 w 12192000"/>
              <a:gd name="connsiteY164" fmla="*/ 152755 h 4939827"/>
              <a:gd name="connsiteX165" fmla="*/ 6061852 w 12192000"/>
              <a:gd name="connsiteY165" fmla="*/ 161953 h 4939827"/>
              <a:gd name="connsiteX166" fmla="*/ 6408386 w 12192000"/>
              <a:gd name="connsiteY166" fmla="*/ 157590 h 4939827"/>
              <a:gd name="connsiteX167" fmla="*/ 6531386 w 12192000"/>
              <a:gd name="connsiteY167" fmla="*/ 156103 h 4939827"/>
              <a:gd name="connsiteX168" fmla="*/ 6721509 w 12192000"/>
              <a:gd name="connsiteY168" fmla="*/ 54829 h 4939827"/>
              <a:gd name="connsiteX169" fmla="*/ 6947884 w 12192000"/>
              <a:gd name="connsiteY169" fmla="*/ 47587 h 4939827"/>
              <a:gd name="connsiteX170" fmla="*/ 6965101 w 12192000"/>
              <a:gd name="connsiteY170" fmla="*/ 25718 h 4939827"/>
              <a:gd name="connsiteX171" fmla="*/ 6986370 w 12192000"/>
              <a:gd name="connsiteY171" fmla="*/ 12659 h 4939827"/>
              <a:gd name="connsiteX172" fmla="*/ 6989536 w 12192000"/>
              <a:gd name="connsiteY172" fmla="*/ 14528 h 4939827"/>
              <a:gd name="connsiteX173" fmla="*/ 7015933 w 12192000"/>
              <a:gd name="connsiteY173" fmla="*/ 9653 h 4939827"/>
              <a:gd name="connsiteX174" fmla="*/ 7020592 w 12192000"/>
              <a:gd name="connsiteY174" fmla="*/ 1651 h 4939827"/>
              <a:gd name="connsiteX175" fmla="*/ 7025905 w 12192000"/>
              <a:gd name="connsiteY17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680829 w 12192000"/>
              <a:gd name="connsiteY145" fmla="*/ 287953 h 4939827"/>
              <a:gd name="connsiteX146" fmla="*/ 4807427 w 12192000"/>
              <a:gd name="connsiteY146" fmla="*/ 276835 h 4939827"/>
              <a:gd name="connsiteX147" fmla="*/ 5028933 w 12192000"/>
              <a:gd name="connsiteY147" fmla="*/ 183887 h 4939827"/>
              <a:gd name="connsiteX148" fmla="*/ 5093642 w 12192000"/>
              <a:gd name="connsiteY148" fmla="*/ 177214 h 4939827"/>
              <a:gd name="connsiteX149" fmla="*/ 5102642 w 12192000"/>
              <a:gd name="connsiteY149" fmla="*/ 186816 h 4939827"/>
              <a:gd name="connsiteX150" fmla="*/ 5193590 w 12192000"/>
              <a:gd name="connsiteY150" fmla="*/ 136361 h 4939827"/>
              <a:gd name="connsiteX151" fmla="*/ 5323922 w 12192000"/>
              <a:gd name="connsiteY151" fmla="*/ 146332 h 4939827"/>
              <a:gd name="connsiteX152" fmla="*/ 5421860 w 12192000"/>
              <a:gd name="connsiteY152" fmla="*/ 167298 h 4939827"/>
              <a:gd name="connsiteX153" fmla="*/ 5476948 w 12192000"/>
              <a:gd name="connsiteY153" fmla="*/ 173249 h 4939827"/>
              <a:gd name="connsiteX154" fmla="*/ 5516842 w 12192000"/>
              <a:gd name="connsiteY154" fmla="*/ 184018 h 4939827"/>
              <a:gd name="connsiteX155" fmla="*/ 5619415 w 12192000"/>
              <a:gd name="connsiteY155" fmla="*/ 176781 h 4939827"/>
              <a:gd name="connsiteX156" fmla="*/ 5789867 w 12192000"/>
              <a:gd name="connsiteY156" fmla="*/ 150304 h 4939827"/>
              <a:gd name="connsiteX157" fmla="*/ 5825953 w 12192000"/>
              <a:gd name="connsiteY157" fmla="*/ 147907 h 4939827"/>
              <a:gd name="connsiteX158" fmla="*/ 5856168 w 12192000"/>
              <a:gd name="connsiteY158" fmla="*/ 158719 h 4939827"/>
              <a:gd name="connsiteX159" fmla="*/ 5862476 w 12192000"/>
              <a:gd name="connsiteY159" fmla="*/ 172447 h 4939827"/>
              <a:gd name="connsiteX160" fmla="*/ 5882195 w 12192000"/>
              <a:gd name="connsiteY160" fmla="*/ 173195 h 4939827"/>
              <a:gd name="connsiteX161" fmla="*/ 5887271 w 12192000"/>
              <a:gd name="connsiteY161" fmla="*/ 176084 h 4939827"/>
              <a:gd name="connsiteX162" fmla="*/ 5916552 w 12192000"/>
              <a:gd name="connsiteY162" fmla="*/ 189955 h 4939827"/>
              <a:gd name="connsiteX163" fmla="*/ 5983240 w 12192000"/>
              <a:gd name="connsiteY163" fmla="*/ 152755 h 4939827"/>
              <a:gd name="connsiteX164" fmla="*/ 6061852 w 12192000"/>
              <a:gd name="connsiteY164" fmla="*/ 161953 h 4939827"/>
              <a:gd name="connsiteX165" fmla="*/ 6408386 w 12192000"/>
              <a:gd name="connsiteY165" fmla="*/ 157590 h 4939827"/>
              <a:gd name="connsiteX166" fmla="*/ 6531386 w 12192000"/>
              <a:gd name="connsiteY166" fmla="*/ 156103 h 4939827"/>
              <a:gd name="connsiteX167" fmla="*/ 6721509 w 12192000"/>
              <a:gd name="connsiteY167" fmla="*/ 54829 h 4939827"/>
              <a:gd name="connsiteX168" fmla="*/ 6947884 w 12192000"/>
              <a:gd name="connsiteY168" fmla="*/ 47587 h 4939827"/>
              <a:gd name="connsiteX169" fmla="*/ 6965101 w 12192000"/>
              <a:gd name="connsiteY169" fmla="*/ 25718 h 4939827"/>
              <a:gd name="connsiteX170" fmla="*/ 6986370 w 12192000"/>
              <a:gd name="connsiteY170" fmla="*/ 12659 h 4939827"/>
              <a:gd name="connsiteX171" fmla="*/ 6989536 w 12192000"/>
              <a:gd name="connsiteY171" fmla="*/ 14528 h 4939827"/>
              <a:gd name="connsiteX172" fmla="*/ 7015933 w 12192000"/>
              <a:gd name="connsiteY172" fmla="*/ 9653 h 4939827"/>
              <a:gd name="connsiteX173" fmla="*/ 7020592 w 12192000"/>
              <a:gd name="connsiteY173" fmla="*/ 1651 h 4939827"/>
              <a:gd name="connsiteX174" fmla="*/ 7025905 w 12192000"/>
              <a:gd name="connsiteY17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08386 w 12192000"/>
              <a:gd name="connsiteY164" fmla="*/ 157590 h 4939827"/>
              <a:gd name="connsiteX165" fmla="*/ 6531386 w 12192000"/>
              <a:gd name="connsiteY165" fmla="*/ 156103 h 4939827"/>
              <a:gd name="connsiteX166" fmla="*/ 6721509 w 12192000"/>
              <a:gd name="connsiteY166" fmla="*/ 54829 h 4939827"/>
              <a:gd name="connsiteX167" fmla="*/ 6947884 w 12192000"/>
              <a:gd name="connsiteY167" fmla="*/ 47587 h 4939827"/>
              <a:gd name="connsiteX168" fmla="*/ 6965101 w 12192000"/>
              <a:gd name="connsiteY168" fmla="*/ 25718 h 4939827"/>
              <a:gd name="connsiteX169" fmla="*/ 6986370 w 12192000"/>
              <a:gd name="connsiteY169" fmla="*/ 12659 h 4939827"/>
              <a:gd name="connsiteX170" fmla="*/ 6989536 w 12192000"/>
              <a:gd name="connsiteY170" fmla="*/ 14528 h 4939827"/>
              <a:gd name="connsiteX171" fmla="*/ 7015933 w 12192000"/>
              <a:gd name="connsiteY171" fmla="*/ 9653 h 4939827"/>
              <a:gd name="connsiteX172" fmla="*/ 7020592 w 12192000"/>
              <a:gd name="connsiteY172" fmla="*/ 1651 h 4939827"/>
              <a:gd name="connsiteX173" fmla="*/ 7025905 w 12192000"/>
              <a:gd name="connsiteY17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21509 w 12192000"/>
              <a:gd name="connsiteY165" fmla="*/ 54829 h 4939827"/>
              <a:gd name="connsiteX166" fmla="*/ 6947884 w 12192000"/>
              <a:gd name="connsiteY166" fmla="*/ 47587 h 4939827"/>
              <a:gd name="connsiteX167" fmla="*/ 6965101 w 12192000"/>
              <a:gd name="connsiteY167" fmla="*/ 25718 h 4939827"/>
              <a:gd name="connsiteX168" fmla="*/ 6986370 w 12192000"/>
              <a:gd name="connsiteY168" fmla="*/ 12659 h 4939827"/>
              <a:gd name="connsiteX169" fmla="*/ 6989536 w 12192000"/>
              <a:gd name="connsiteY169" fmla="*/ 14528 h 4939827"/>
              <a:gd name="connsiteX170" fmla="*/ 7015933 w 12192000"/>
              <a:gd name="connsiteY170" fmla="*/ 9653 h 4939827"/>
              <a:gd name="connsiteX171" fmla="*/ 7020592 w 12192000"/>
              <a:gd name="connsiteY171" fmla="*/ 1651 h 4939827"/>
              <a:gd name="connsiteX172" fmla="*/ 7025905 w 12192000"/>
              <a:gd name="connsiteY17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947884 w 12192000"/>
              <a:gd name="connsiteY165" fmla="*/ 47587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152287 w 12192000"/>
              <a:gd name="connsiteY163" fmla="*/ 116736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56458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922756 w 12192000"/>
              <a:gd name="connsiteY135" fmla="*/ 194044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98001 w 12192000"/>
              <a:gd name="connsiteY124" fmla="*/ 231941 h 4939827"/>
              <a:gd name="connsiteX125" fmla="*/ 3561557 w 12192000"/>
              <a:gd name="connsiteY125" fmla="*/ 228095 h 4939827"/>
              <a:gd name="connsiteX126" fmla="*/ 3611920 w 12192000"/>
              <a:gd name="connsiteY126" fmla="*/ 218094 h 4939827"/>
              <a:gd name="connsiteX127" fmla="*/ 3620528 w 12192000"/>
              <a:gd name="connsiteY127" fmla="*/ 218788 h 4939827"/>
              <a:gd name="connsiteX128" fmla="*/ 3620766 w 12192000"/>
              <a:gd name="connsiteY128" fmla="*/ 218511 h 4939827"/>
              <a:gd name="connsiteX129" fmla="*/ 3629977 w 12192000"/>
              <a:gd name="connsiteY129" fmla="*/ 218664 h 4939827"/>
              <a:gd name="connsiteX130" fmla="*/ 3636217 w 12192000"/>
              <a:gd name="connsiteY130" fmla="*/ 220048 h 4939827"/>
              <a:gd name="connsiteX131" fmla="*/ 3709484 w 12192000"/>
              <a:gd name="connsiteY131" fmla="*/ 186927 h 4939827"/>
              <a:gd name="connsiteX132" fmla="*/ 3761342 w 12192000"/>
              <a:gd name="connsiteY132" fmla="*/ 177474 h 4939827"/>
              <a:gd name="connsiteX133" fmla="*/ 3799748 w 12192000"/>
              <a:gd name="connsiteY133" fmla="*/ 167154 h 4939827"/>
              <a:gd name="connsiteX134" fmla="*/ 3922756 w 12192000"/>
              <a:gd name="connsiteY134" fmla="*/ 194044 h 4939827"/>
              <a:gd name="connsiteX135" fmla="*/ 4028476 w 12192000"/>
              <a:gd name="connsiteY135" fmla="*/ 223679 h 4939827"/>
              <a:gd name="connsiteX136" fmla="*/ 4191582 w 12192000"/>
              <a:gd name="connsiteY136" fmla="*/ 238952 h 4939827"/>
              <a:gd name="connsiteX137" fmla="*/ 4251024 w 12192000"/>
              <a:gd name="connsiteY137" fmla="*/ 240874 h 4939827"/>
              <a:gd name="connsiteX138" fmla="*/ 4355275 w 12192000"/>
              <a:gd name="connsiteY138" fmla="*/ 260205 h 4939827"/>
              <a:gd name="connsiteX139" fmla="*/ 4423807 w 12192000"/>
              <a:gd name="connsiteY139" fmla="*/ 270366 h 4939827"/>
              <a:gd name="connsiteX140" fmla="*/ 4558432 w 12192000"/>
              <a:gd name="connsiteY140" fmla="*/ 269194 h 4939827"/>
              <a:gd name="connsiteX141" fmla="*/ 4635061 w 12192000"/>
              <a:gd name="connsiteY141" fmla="*/ 280682 h 4939827"/>
              <a:gd name="connsiteX142" fmla="*/ 4807427 w 12192000"/>
              <a:gd name="connsiteY142" fmla="*/ 276835 h 4939827"/>
              <a:gd name="connsiteX143" fmla="*/ 5028933 w 12192000"/>
              <a:gd name="connsiteY143" fmla="*/ 183887 h 4939827"/>
              <a:gd name="connsiteX144" fmla="*/ 5093642 w 12192000"/>
              <a:gd name="connsiteY144" fmla="*/ 177214 h 4939827"/>
              <a:gd name="connsiteX145" fmla="*/ 5102642 w 12192000"/>
              <a:gd name="connsiteY145" fmla="*/ 186816 h 4939827"/>
              <a:gd name="connsiteX146" fmla="*/ 5193590 w 12192000"/>
              <a:gd name="connsiteY146" fmla="*/ 156458 h 4939827"/>
              <a:gd name="connsiteX147" fmla="*/ 5323922 w 12192000"/>
              <a:gd name="connsiteY147" fmla="*/ 146332 h 4939827"/>
              <a:gd name="connsiteX148" fmla="*/ 5421860 w 12192000"/>
              <a:gd name="connsiteY148" fmla="*/ 167298 h 4939827"/>
              <a:gd name="connsiteX149" fmla="*/ 5476948 w 12192000"/>
              <a:gd name="connsiteY149" fmla="*/ 173249 h 4939827"/>
              <a:gd name="connsiteX150" fmla="*/ 5516842 w 12192000"/>
              <a:gd name="connsiteY150" fmla="*/ 184018 h 4939827"/>
              <a:gd name="connsiteX151" fmla="*/ 5619415 w 12192000"/>
              <a:gd name="connsiteY151" fmla="*/ 176781 h 4939827"/>
              <a:gd name="connsiteX152" fmla="*/ 5789867 w 12192000"/>
              <a:gd name="connsiteY152" fmla="*/ 150304 h 4939827"/>
              <a:gd name="connsiteX153" fmla="*/ 5825953 w 12192000"/>
              <a:gd name="connsiteY153" fmla="*/ 147907 h 4939827"/>
              <a:gd name="connsiteX154" fmla="*/ 5856168 w 12192000"/>
              <a:gd name="connsiteY154" fmla="*/ 158719 h 4939827"/>
              <a:gd name="connsiteX155" fmla="*/ 5862476 w 12192000"/>
              <a:gd name="connsiteY155" fmla="*/ 172447 h 4939827"/>
              <a:gd name="connsiteX156" fmla="*/ 5882195 w 12192000"/>
              <a:gd name="connsiteY156" fmla="*/ 173195 h 4939827"/>
              <a:gd name="connsiteX157" fmla="*/ 5887271 w 12192000"/>
              <a:gd name="connsiteY157" fmla="*/ 176084 h 4939827"/>
              <a:gd name="connsiteX158" fmla="*/ 5921577 w 12192000"/>
              <a:gd name="connsiteY158" fmla="*/ 169858 h 4939827"/>
              <a:gd name="connsiteX159" fmla="*/ 5983240 w 12192000"/>
              <a:gd name="connsiteY159" fmla="*/ 152755 h 4939827"/>
              <a:gd name="connsiteX160" fmla="*/ 6152287 w 12192000"/>
              <a:gd name="connsiteY160" fmla="*/ 116736 h 4939827"/>
              <a:gd name="connsiteX161" fmla="*/ 6415830 w 12192000"/>
              <a:gd name="connsiteY161" fmla="*/ 136006 h 4939827"/>
              <a:gd name="connsiteX162" fmla="*/ 6756965 w 12192000"/>
              <a:gd name="connsiteY162" fmla="*/ 57636 h 4939827"/>
              <a:gd name="connsiteX163" fmla="*/ 6819400 w 12192000"/>
              <a:gd name="connsiteY163" fmla="*/ 30742 h 4939827"/>
              <a:gd name="connsiteX164" fmla="*/ 6986370 w 12192000"/>
              <a:gd name="connsiteY164" fmla="*/ 12659 h 4939827"/>
              <a:gd name="connsiteX165" fmla="*/ 6989536 w 12192000"/>
              <a:gd name="connsiteY165" fmla="*/ 14528 h 4939827"/>
              <a:gd name="connsiteX166" fmla="*/ 7015933 w 12192000"/>
              <a:gd name="connsiteY166" fmla="*/ 9653 h 4939827"/>
              <a:gd name="connsiteX167" fmla="*/ 7020592 w 12192000"/>
              <a:gd name="connsiteY167" fmla="*/ 1651 h 4939827"/>
              <a:gd name="connsiteX168" fmla="*/ 7025905 w 12192000"/>
              <a:gd name="connsiteY16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30844 w 12192000"/>
              <a:gd name="connsiteY115" fmla="*/ 225861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3030844 w 12192000"/>
              <a:gd name="connsiteY114" fmla="*/ 225861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87089 w 12192000"/>
              <a:gd name="connsiteY55" fmla="*/ 303891 h 4939827"/>
              <a:gd name="connsiteX56" fmla="*/ 9371484 w 12192000"/>
              <a:gd name="connsiteY56" fmla="*/ 329634 h 4939827"/>
              <a:gd name="connsiteX57" fmla="*/ 9404829 w 12192000"/>
              <a:gd name="connsiteY57" fmla="*/ 339038 h 4939827"/>
              <a:gd name="connsiteX58" fmla="*/ 9427021 w 12192000"/>
              <a:gd name="connsiteY58" fmla="*/ 358784 h 4939827"/>
              <a:gd name="connsiteX59" fmla="*/ 9670844 w 12192000"/>
              <a:gd name="connsiteY59" fmla="*/ 405128 h 4939827"/>
              <a:gd name="connsiteX60" fmla="*/ 9816083 w 12192000"/>
              <a:gd name="connsiteY60" fmla="*/ 416573 h 4939827"/>
              <a:gd name="connsiteX61" fmla="*/ 9936741 w 12192000"/>
              <a:gd name="connsiteY61" fmla="*/ 437044 h 4939827"/>
              <a:gd name="connsiteX62" fmla="*/ 10050093 w 12192000"/>
              <a:gd name="connsiteY62" fmla="*/ 443783 h 4939827"/>
              <a:gd name="connsiteX63" fmla="*/ 10130090 w 12192000"/>
              <a:gd name="connsiteY63" fmla="*/ 459520 h 4939827"/>
              <a:gd name="connsiteX64" fmla="*/ 10173456 w 12192000"/>
              <a:gd name="connsiteY64" fmla="*/ 457749 h 4939827"/>
              <a:gd name="connsiteX65" fmla="*/ 10218232 w 12192000"/>
              <a:gd name="connsiteY65" fmla="*/ 459820 h 4939827"/>
              <a:gd name="connsiteX66" fmla="*/ 10354176 w 12192000"/>
              <a:gd name="connsiteY66" fmla="*/ 471377 h 4939827"/>
              <a:gd name="connsiteX67" fmla="*/ 10430681 w 12192000"/>
              <a:gd name="connsiteY67" fmla="*/ 481226 h 4939827"/>
              <a:gd name="connsiteX68" fmla="*/ 10478169 w 12192000"/>
              <a:gd name="connsiteY68" fmla="*/ 481774 h 4939827"/>
              <a:gd name="connsiteX69" fmla="*/ 10540907 w 12192000"/>
              <a:gd name="connsiteY69" fmla="*/ 485607 h 4939827"/>
              <a:gd name="connsiteX70" fmla="*/ 10614941 w 12192000"/>
              <a:gd name="connsiteY70" fmla="*/ 487592 h 4939827"/>
              <a:gd name="connsiteX71" fmla="*/ 10674098 w 12192000"/>
              <a:gd name="connsiteY71" fmla="*/ 521656 h 4939827"/>
              <a:gd name="connsiteX72" fmla="*/ 10874834 w 12192000"/>
              <a:gd name="connsiteY72" fmla="*/ 574867 h 4939827"/>
              <a:gd name="connsiteX73" fmla="*/ 10944981 w 12192000"/>
              <a:gd name="connsiteY73" fmla="*/ 615042 h 4939827"/>
              <a:gd name="connsiteX74" fmla="*/ 11006376 w 12192000"/>
              <a:gd name="connsiteY74" fmla="*/ 645957 h 4939827"/>
              <a:gd name="connsiteX75" fmla="*/ 11076308 w 12192000"/>
              <a:gd name="connsiteY75" fmla="*/ 675698 h 4939827"/>
              <a:gd name="connsiteX76" fmla="*/ 11148789 w 12192000"/>
              <a:gd name="connsiteY76" fmla="*/ 685041 h 4939827"/>
              <a:gd name="connsiteX77" fmla="*/ 11249129 w 12192000"/>
              <a:gd name="connsiteY77" fmla="*/ 684218 h 4939827"/>
              <a:gd name="connsiteX78" fmla="*/ 11299915 w 12192000"/>
              <a:gd name="connsiteY78" fmla="*/ 692177 h 4939827"/>
              <a:gd name="connsiteX79" fmla="*/ 11386973 w 12192000"/>
              <a:gd name="connsiteY79" fmla="*/ 708209 h 4939827"/>
              <a:gd name="connsiteX80" fmla="*/ 11500105 w 12192000"/>
              <a:gd name="connsiteY80" fmla="*/ 735014 h 4939827"/>
              <a:gd name="connsiteX81" fmla="*/ 11621735 w 12192000"/>
              <a:gd name="connsiteY81" fmla="*/ 789584 h 4939827"/>
              <a:gd name="connsiteX82" fmla="*/ 11691200 w 12192000"/>
              <a:gd name="connsiteY82" fmla="*/ 867902 h 4939827"/>
              <a:gd name="connsiteX83" fmla="*/ 11819427 w 12192000"/>
              <a:gd name="connsiteY83" fmla="*/ 911634 h 4939827"/>
              <a:gd name="connsiteX84" fmla="*/ 11969720 w 12192000"/>
              <a:gd name="connsiteY84" fmla="*/ 964737 h 4939827"/>
              <a:gd name="connsiteX85" fmla="*/ 12055766 w 12192000"/>
              <a:gd name="connsiteY85" fmla="*/ 991268 h 4939827"/>
              <a:gd name="connsiteX86" fmla="*/ 12171539 w 12192000"/>
              <a:gd name="connsiteY86" fmla="*/ 995427 h 4939827"/>
              <a:gd name="connsiteX87" fmla="*/ 12187831 w 12192000"/>
              <a:gd name="connsiteY87" fmla="*/ 996580 h 4939827"/>
              <a:gd name="connsiteX88" fmla="*/ 12192000 w 12192000"/>
              <a:gd name="connsiteY88" fmla="*/ 996726 h 4939827"/>
              <a:gd name="connsiteX89" fmla="*/ 12192000 w 12192000"/>
              <a:gd name="connsiteY89" fmla="*/ 4939827 h 4939827"/>
              <a:gd name="connsiteX90" fmla="*/ 0 w 12192000"/>
              <a:gd name="connsiteY90" fmla="*/ 4939827 h 4939827"/>
              <a:gd name="connsiteX91" fmla="*/ 0 w 12192000"/>
              <a:gd name="connsiteY91" fmla="*/ 512043 h 4939827"/>
              <a:gd name="connsiteX92" fmla="*/ 7381 w 12192000"/>
              <a:gd name="connsiteY92" fmla="*/ 512580 h 4939827"/>
              <a:gd name="connsiteX93" fmla="*/ 100029 w 12192000"/>
              <a:gd name="connsiteY93" fmla="*/ 504758 h 4939827"/>
              <a:gd name="connsiteX94" fmla="*/ 155244 w 12192000"/>
              <a:gd name="connsiteY94" fmla="*/ 525130 h 4939827"/>
              <a:gd name="connsiteX95" fmla="*/ 254366 w 12192000"/>
              <a:gd name="connsiteY95" fmla="*/ 534449 h 4939827"/>
              <a:gd name="connsiteX96" fmla="*/ 447292 w 12192000"/>
              <a:gd name="connsiteY96" fmla="*/ 542725 h 4939827"/>
              <a:gd name="connsiteX97" fmla="*/ 628105 w 12192000"/>
              <a:gd name="connsiteY97" fmla="*/ 547853 h 4939827"/>
              <a:gd name="connsiteX98" fmla="*/ 783146 w 12192000"/>
              <a:gd name="connsiteY98" fmla="*/ 591799 h 4939827"/>
              <a:gd name="connsiteX99" fmla="*/ 1043676 w 12192000"/>
              <a:gd name="connsiteY99" fmla="*/ 591887 h 4939827"/>
              <a:gd name="connsiteX100" fmla="*/ 1281816 w 12192000"/>
              <a:gd name="connsiteY100" fmla="*/ 520946 h 4939827"/>
              <a:gd name="connsiteX101" fmla="*/ 1486347 w 12192000"/>
              <a:gd name="connsiteY101" fmla="*/ 487310 h 4939827"/>
              <a:gd name="connsiteX102" fmla="*/ 1568079 w 12192000"/>
              <a:gd name="connsiteY102" fmla="*/ 462531 h 4939827"/>
              <a:gd name="connsiteX103" fmla="*/ 1622516 w 12192000"/>
              <a:gd name="connsiteY103" fmla="*/ 466058 h 4939827"/>
              <a:gd name="connsiteX104" fmla="*/ 1655457 w 12192000"/>
              <a:gd name="connsiteY104" fmla="*/ 465359 h 4939827"/>
              <a:gd name="connsiteX105" fmla="*/ 1717454 w 12192000"/>
              <a:gd name="connsiteY105" fmla="*/ 417203 h 4939827"/>
              <a:gd name="connsiteX106" fmla="*/ 1913794 w 12192000"/>
              <a:gd name="connsiteY106" fmla="*/ 365255 h 4939827"/>
              <a:gd name="connsiteX107" fmla="*/ 2129762 w 12192000"/>
              <a:gd name="connsiteY107" fmla="*/ 367832 h 4939827"/>
              <a:gd name="connsiteX108" fmla="*/ 2376970 w 12192000"/>
              <a:gd name="connsiteY108" fmla="*/ 350129 h 4939827"/>
              <a:gd name="connsiteX109" fmla="*/ 2480155 w 12192000"/>
              <a:gd name="connsiteY109" fmla="*/ 359227 h 4939827"/>
              <a:gd name="connsiteX110" fmla="*/ 2586782 w 12192000"/>
              <a:gd name="connsiteY110" fmla="*/ 339352 h 4939827"/>
              <a:gd name="connsiteX111" fmla="*/ 2679617 w 12192000"/>
              <a:gd name="connsiteY111" fmla="*/ 305383 h 4939827"/>
              <a:gd name="connsiteX112" fmla="*/ 2788947 w 12192000"/>
              <a:gd name="connsiteY112" fmla="*/ 250375 h 4939827"/>
              <a:gd name="connsiteX113" fmla="*/ 2965530 w 12192000"/>
              <a:gd name="connsiteY113" fmla="*/ 245958 h 4939827"/>
              <a:gd name="connsiteX114" fmla="*/ 3103677 w 12192000"/>
              <a:gd name="connsiteY114" fmla="*/ 209527 h 4939827"/>
              <a:gd name="connsiteX115" fmla="*/ 3126759 w 12192000"/>
              <a:gd name="connsiteY115" fmla="*/ 211226 h 4939827"/>
              <a:gd name="connsiteX116" fmla="*/ 3164020 w 12192000"/>
              <a:gd name="connsiteY116" fmla="*/ 212779 h 4939827"/>
              <a:gd name="connsiteX117" fmla="*/ 3285019 w 12192000"/>
              <a:gd name="connsiteY117" fmla="*/ 220535 h 4939827"/>
              <a:gd name="connsiteX118" fmla="*/ 3365154 w 12192000"/>
              <a:gd name="connsiteY118" fmla="*/ 226416 h 4939827"/>
              <a:gd name="connsiteX119" fmla="*/ 3367507 w 12192000"/>
              <a:gd name="connsiteY119" fmla="*/ 225416 h 4939827"/>
              <a:gd name="connsiteX120" fmla="*/ 3387567 w 12192000"/>
              <a:gd name="connsiteY120" fmla="*/ 227103 h 4939827"/>
              <a:gd name="connsiteX121" fmla="*/ 3498001 w 12192000"/>
              <a:gd name="connsiteY121" fmla="*/ 231941 h 4939827"/>
              <a:gd name="connsiteX122" fmla="*/ 3561557 w 12192000"/>
              <a:gd name="connsiteY122" fmla="*/ 228095 h 4939827"/>
              <a:gd name="connsiteX123" fmla="*/ 3611920 w 12192000"/>
              <a:gd name="connsiteY123" fmla="*/ 218094 h 4939827"/>
              <a:gd name="connsiteX124" fmla="*/ 3620528 w 12192000"/>
              <a:gd name="connsiteY124" fmla="*/ 218788 h 4939827"/>
              <a:gd name="connsiteX125" fmla="*/ 3620766 w 12192000"/>
              <a:gd name="connsiteY125" fmla="*/ 218511 h 4939827"/>
              <a:gd name="connsiteX126" fmla="*/ 3629977 w 12192000"/>
              <a:gd name="connsiteY126" fmla="*/ 218664 h 4939827"/>
              <a:gd name="connsiteX127" fmla="*/ 3636217 w 12192000"/>
              <a:gd name="connsiteY127" fmla="*/ 220048 h 4939827"/>
              <a:gd name="connsiteX128" fmla="*/ 3709484 w 12192000"/>
              <a:gd name="connsiteY128" fmla="*/ 186927 h 4939827"/>
              <a:gd name="connsiteX129" fmla="*/ 3761342 w 12192000"/>
              <a:gd name="connsiteY129" fmla="*/ 177474 h 4939827"/>
              <a:gd name="connsiteX130" fmla="*/ 3799748 w 12192000"/>
              <a:gd name="connsiteY130" fmla="*/ 167154 h 4939827"/>
              <a:gd name="connsiteX131" fmla="*/ 3922756 w 12192000"/>
              <a:gd name="connsiteY131" fmla="*/ 194044 h 4939827"/>
              <a:gd name="connsiteX132" fmla="*/ 4028476 w 12192000"/>
              <a:gd name="connsiteY132" fmla="*/ 223679 h 4939827"/>
              <a:gd name="connsiteX133" fmla="*/ 4191582 w 12192000"/>
              <a:gd name="connsiteY133" fmla="*/ 238952 h 4939827"/>
              <a:gd name="connsiteX134" fmla="*/ 4251024 w 12192000"/>
              <a:gd name="connsiteY134" fmla="*/ 240874 h 4939827"/>
              <a:gd name="connsiteX135" fmla="*/ 4355275 w 12192000"/>
              <a:gd name="connsiteY135" fmla="*/ 260205 h 4939827"/>
              <a:gd name="connsiteX136" fmla="*/ 4423807 w 12192000"/>
              <a:gd name="connsiteY136" fmla="*/ 270366 h 4939827"/>
              <a:gd name="connsiteX137" fmla="*/ 4558432 w 12192000"/>
              <a:gd name="connsiteY137" fmla="*/ 269194 h 4939827"/>
              <a:gd name="connsiteX138" fmla="*/ 4635061 w 12192000"/>
              <a:gd name="connsiteY138" fmla="*/ 280682 h 4939827"/>
              <a:gd name="connsiteX139" fmla="*/ 4807427 w 12192000"/>
              <a:gd name="connsiteY139" fmla="*/ 276835 h 4939827"/>
              <a:gd name="connsiteX140" fmla="*/ 5028933 w 12192000"/>
              <a:gd name="connsiteY140" fmla="*/ 183887 h 4939827"/>
              <a:gd name="connsiteX141" fmla="*/ 5093642 w 12192000"/>
              <a:gd name="connsiteY141" fmla="*/ 177214 h 4939827"/>
              <a:gd name="connsiteX142" fmla="*/ 5102642 w 12192000"/>
              <a:gd name="connsiteY142" fmla="*/ 186816 h 4939827"/>
              <a:gd name="connsiteX143" fmla="*/ 5193590 w 12192000"/>
              <a:gd name="connsiteY143" fmla="*/ 156458 h 4939827"/>
              <a:gd name="connsiteX144" fmla="*/ 5323922 w 12192000"/>
              <a:gd name="connsiteY144" fmla="*/ 146332 h 4939827"/>
              <a:gd name="connsiteX145" fmla="*/ 5421860 w 12192000"/>
              <a:gd name="connsiteY145" fmla="*/ 167298 h 4939827"/>
              <a:gd name="connsiteX146" fmla="*/ 5476948 w 12192000"/>
              <a:gd name="connsiteY146" fmla="*/ 173249 h 4939827"/>
              <a:gd name="connsiteX147" fmla="*/ 5516842 w 12192000"/>
              <a:gd name="connsiteY147" fmla="*/ 184018 h 4939827"/>
              <a:gd name="connsiteX148" fmla="*/ 5619415 w 12192000"/>
              <a:gd name="connsiteY148" fmla="*/ 176781 h 4939827"/>
              <a:gd name="connsiteX149" fmla="*/ 5789867 w 12192000"/>
              <a:gd name="connsiteY149" fmla="*/ 150304 h 4939827"/>
              <a:gd name="connsiteX150" fmla="*/ 5825953 w 12192000"/>
              <a:gd name="connsiteY150" fmla="*/ 147907 h 4939827"/>
              <a:gd name="connsiteX151" fmla="*/ 5856168 w 12192000"/>
              <a:gd name="connsiteY151" fmla="*/ 158719 h 4939827"/>
              <a:gd name="connsiteX152" fmla="*/ 5862476 w 12192000"/>
              <a:gd name="connsiteY152" fmla="*/ 172447 h 4939827"/>
              <a:gd name="connsiteX153" fmla="*/ 5882195 w 12192000"/>
              <a:gd name="connsiteY153" fmla="*/ 173195 h 4939827"/>
              <a:gd name="connsiteX154" fmla="*/ 5887271 w 12192000"/>
              <a:gd name="connsiteY154" fmla="*/ 176084 h 4939827"/>
              <a:gd name="connsiteX155" fmla="*/ 5921577 w 12192000"/>
              <a:gd name="connsiteY155" fmla="*/ 169858 h 4939827"/>
              <a:gd name="connsiteX156" fmla="*/ 5983240 w 12192000"/>
              <a:gd name="connsiteY156" fmla="*/ 152755 h 4939827"/>
              <a:gd name="connsiteX157" fmla="*/ 6152287 w 12192000"/>
              <a:gd name="connsiteY157" fmla="*/ 116736 h 4939827"/>
              <a:gd name="connsiteX158" fmla="*/ 6415830 w 12192000"/>
              <a:gd name="connsiteY158" fmla="*/ 136006 h 4939827"/>
              <a:gd name="connsiteX159" fmla="*/ 6756965 w 12192000"/>
              <a:gd name="connsiteY159" fmla="*/ 57636 h 4939827"/>
              <a:gd name="connsiteX160" fmla="*/ 6819400 w 12192000"/>
              <a:gd name="connsiteY160" fmla="*/ 30742 h 4939827"/>
              <a:gd name="connsiteX161" fmla="*/ 6986370 w 12192000"/>
              <a:gd name="connsiteY161" fmla="*/ 12659 h 4939827"/>
              <a:gd name="connsiteX162" fmla="*/ 6989536 w 12192000"/>
              <a:gd name="connsiteY162" fmla="*/ 14528 h 4939827"/>
              <a:gd name="connsiteX163" fmla="*/ 7015933 w 12192000"/>
              <a:gd name="connsiteY163" fmla="*/ 9653 h 4939827"/>
              <a:gd name="connsiteX164" fmla="*/ 7020592 w 12192000"/>
              <a:gd name="connsiteY164" fmla="*/ 1651 h 4939827"/>
              <a:gd name="connsiteX165" fmla="*/ 7025905 w 12192000"/>
              <a:gd name="connsiteY16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371484 w 12192000"/>
              <a:gd name="connsiteY55" fmla="*/ 329634 h 4939827"/>
              <a:gd name="connsiteX56" fmla="*/ 9404829 w 12192000"/>
              <a:gd name="connsiteY56" fmla="*/ 339038 h 4939827"/>
              <a:gd name="connsiteX57" fmla="*/ 9427021 w 12192000"/>
              <a:gd name="connsiteY57" fmla="*/ 358784 h 4939827"/>
              <a:gd name="connsiteX58" fmla="*/ 9670844 w 12192000"/>
              <a:gd name="connsiteY58" fmla="*/ 405128 h 4939827"/>
              <a:gd name="connsiteX59" fmla="*/ 9816083 w 12192000"/>
              <a:gd name="connsiteY59" fmla="*/ 416573 h 4939827"/>
              <a:gd name="connsiteX60" fmla="*/ 9936741 w 12192000"/>
              <a:gd name="connsiteY60" fmla="*/ 437044 h 4939827"/>
              <a:gd name="connsiteX61" fmla="*/ 10050093 w 12192000"/>
              <a:gd name="connsiteY61" fmla="*/ 443783 h 4939827"/>
              <a:gd name="connsiteX62" fmla="*/ 10130090 w 12192000"/>
              <a:gd name="connsiteY62" fmla="*/ 459520 h 4939827"/>
              <a:gd name="connsiteX63" fmla="*/ 10173456 w 12192000"/>
              <a:gd name="connsiteY63" fmla="*/ 457749 h 4939827"/>
              <a:gd name="connsiteX64" fmla="*/ 10218232 w 12192000"/>
              <a:gd name="connsiteY64" fmla="*/ 459820 h 4939827"/>
              <a:gd name="connsiteX65" fmla="*/ 10354176 w 12192000"/>
              <a:gd name="connsiteY65" fmla="*/ 471377 h 4939827"/>
              <a:gd name="connsiteX66" fmla="*/ 10430681 w 12192000"/>
              <a:gd name="connsiteY66" fmla="*/ 481226 h 4939827"/>
              <a:gd name="connsiteX67" fmla="*/ 10478169 w 12192000"/>
              <a:gd name="connsiteY67" fmla="*/ 481774 h 4939827"/>
              <a:gd name="connsiteX68" fmla="*/ 10540907 w 12192000"/>
              <a:gd name="connsiteY68" fmla="*/ 485607 h 4939827"/>
              <a:gd name="connsiteX69" fmla="*/ 10614941 w 12192000"/>
              <a:gd name="connsiteY69" fmla="*/ 487592 h 4939827"/>
              <a:gd name="connsiteX70" fmla="*/ 10674098 w 12192000"/>
              <a:gd name="connsiteY70" fmla="*/ 521656 h 4939827"/>
              <a:gd name="connsiteX71" fmla="*/ 10874834 w 12192000"/>
              <a:gd name="connsiteY71" fmla="*/ 574867 h 4939827"/>
              <a:gd name="connsiteX72" fmla="*/ 10944981 w 12192000"/>
              <a:gd name="connsiteY72" fmla="*/ 615042 h 4939827"/>
              <a:gd name="connsiteX73" fmla="*/ 11006376 w 12192000"/>
              <a:gd name="connsiteY73" fmla="*/ 645957 h 4939827"/>
              <a:gd name="connsiteX74" fmla="*/ 11076308 w 12192000"/>
              <a:gd name="connsiteY74" fmla="*/ 675698 h 4939827"/>
              <a:gd name="connsiteX75" fmla="*/ 11148789 w 12192000"/>
              <a:gd name="connsiteY75" fmla="*/ 685041 h 4939827"/>
              <a:gd name="connsiteX76" fmla="*/ 11249129 w 12192000"/>
              <a:gd name="connsiteY76" fmla="*/ 684218 h 4939827"/>
              <a:gd name="connsiteX77" fmla="*/ 11299915 w 12192000"/>
              <a:gd name="connsiteY77" fmla="*/ 692177 h 4939827"/>
              <a:gd name="connsiteX78" fmla="*/ 11386973 w 12192000"/>
              <a:gd name="connsiteY78" fmla="*/ 708209 h 4939827"/>
              <a:gd name="connsiteX79" fmla="*/ 11500105 w 12192000"/>
              <a:gd name="connsiteY79" fmla="*/ 735014 h 4939827"/>
              <a:gd name="connsiteX80" fmla="*/ 11621735 w 12192000"/>
              <a:gd name="connsiteY80" fmla="*/ 789584 h 4939827"/>
              <a:gd name="connsiteX81" fmla="*/ 11691200 w 12192000"/>
              <a:gd name="connsiteY81" fmla="*/ 867902 h 4939827"/>
              <a:gd name="connsiteX82" fmla="*/ 11819427 w 12192000"/>
              <a:gd name="connsiteY82" fmla="*/ 911634 h 4939827"/>
              <a:gd name="connsiteX83" fmla="*/ 11969720 w 12192000"/>
              <a:gd name="connsiteY83" fmla="*/ 964737 h 4939827"/>
              <a:gd name="connsiteX84" fmla="*/ 12055766 w 12192000"/>
              <a:gd name="connsiteY84" fmla="*/ 991268 h 4939827"/>
              <a:gd name="connsiteX85" fmla="*/ 12171539 w 12192000"/>
              <a:gd name="connsiteY85" fmla="*/ 995427 h 4939827"/>
              <a:gd name="connsiteX86" fmla="*/ 12187831 w 12192000"/>
              <a:gd name="connsiteY86" fmla="*/ 996580 h 4939827"/>
              <a:gd name="connsiteX87" fmla="*/ 12192000 w 12192000"/>
              <a:gd name="connsiteY87" fmla="*/ 996726 h 4939827"/>
              <a:gd name="connsiteX88" fmla="*/ 12192000 w 12192000"/>
              <a:gd name="connsiteY88" fmla="*/ 4939827 h 4939827"/>
              <a:gd name="connsiteX89" fmla="*/ 0 w 12192000"/>
              <a:gd name="connsiteY89" fmla="*/ 4939827 h 4939827"/>
              <a:gd name="connsiteX90" fmla="*/ 0 w 12192000"/>
              <a:gd name="connsiteY90" fmla="*/ 512043 h 4939827"/>
              <a:gd name="connsiteX91" fmla="*/ 7381 w 12192000"/>
              <a:gd name="connsiteY91" fmla="*/ 512580 h 4939827"/>
              <a:gd name="connsiteX92" fmla="*/ 100029 w 12192000"/>
              <a:gd name="connsiteY92" fmla="*/ 504758 h 4939827"/>
              <a:gd name="connsiteX93" fmla="*/ 155244 w 12192000"/>
              <a:gd name="connsiteY93" fmla="*/ 525130 h 4939827"/>
              <a:gd name="connsiteX94" fmla="*/ 254366 w 12192000"/>
              <a:gd name="connsiteY94" fmla="*/ 534449 h 4939827"/>
              <a:gd name="connsiteX95" fmla="*/ 447292 w 12192000"/>
              <a:gd name="connsiteY95" fmla="*/ 542725 h 4939827"/>
              <a:gd name="connsiteX96" fmla="*/ 628105 w 12192000"/>
              <a:gd name="connsiteY96" fmla="*/ 547853 h 4939827"/>
              <a:gd name="connsiteX97" fmla="*/ 783146 w 12192000"/>
              <a:gd name="connsiteY97" fmla="*/ 591799 h 4939827"/>
              <a:gd name="connsiteX98" fmla="*/ 1043676 w 12192000"/>
              <a:gd name="connsiteY98" fmla="*/ 591887 h 4939827"/>
              <a:gd name="connsiteX99" fmla="*/ 1281816 w 12192000"/>
              <a:gd name="connsiteY99" fmla="*/ 520946 h 4939827"/>
              <a:gd name="connsiteX100" fmla="*/ 1486347 w 12192000"/>
              <a:gd name="connsiteY100" fmla="*/ 487310 h 4939827"/>
              <a:gd name="connsiteX101" fmla="*/ 1568079 w 12192000"/>
              <a:gd name="connsiteY101" fmla="*/ 462531 h 4939827"/>
              <a:gd name="connsiteX102" fmla="*/ 1622516 w 12192000"/>
              <a:gd name="connsiteY102" fmla="*/ 466058 h 4939827"/>
              <a:gd name="connsiteX103" fmla="*/ 1655457 w 12192000"/>
              <a:gd name="connsiteY103" fmla="*/ 465359 h 4939827"/>
              <a:gd name="connsiteX104" fmla="*/ 1717454 w 12192000"/>
              <a:gd name="connsiteY104" fmla="*/ 417203 h 4939827"/>
              <a:gd name="connsiteX105" fmla="*/ 1913794 w 12192000"/>
              <a:gd name="connsiteY105" fmla="*/ 365255 h 4939827"/>
              <a:gd name="connsiteX106" fmla="*/ 2129762 w 12192000"/>
              <a:gd name="connsiteY106" fmla="*/ 367832 h 4939827"/>
              <a:gd name="connsiteX107" fmla="*/ 2376970 w 12192000"/>
              <a:gd name="connsiteY107" fmla="*/ 350129 h 4939827"/>
              <a:gd name="connsiteX108" fmla="*/ 2480155 w 12192000"/>
              <a:gd name="connsiteY108" fmla="*/ 359227 h 4939827"/>
              <a:gd name="connsiteX109" fmla="*/ 2586782 w 12192000"/>
              <a:gd name="connsiteY109" fmla="*/ 339352 h 4939827"/>
              <a:gd name="connsiteX110" fmla="*/ 2679617 w 12192000"/>
              <a:gd name="connsiteY110" fmla="*/ 305383 h 4939827"/>
              <a:gd name="connsiteX111" fmla="*/ 2788947 w 12192000"/>
              <a:gd name="connsiteY111" fmla="*/ 250375 h 4939827"/>
              <a:gd name="connsiteX112" fmla="*/ 2965530 w 12192000"/>
              <a:gd name="connsiteY112" fmla="*/ 245958 h 4939827"/>
              <a:gd name="connsiteX113" fmla="*/ 3103677 w 12192000"/>
              <a:gd name="connsiteY113" fmla="*/ 209527 h 4939827"/>
              <a:gd name="connsiteX114" fmla="*/ 3126759 w 12192000"/>
              <a:gd name="connsiteY114" fmla="*/ 211226 h 4939827"/>
              <a:gd name="connsiteX115" fmla="*/ 3164020 w 12192000"/>
              <a:gd name="connsiteY115" fmla="*/ 212779 h 4939827"/>
              <a:gd name="connsiteX116" fmla="*/ 3285019 w 12192000"/>
              <a:gd name="connsiteY116" fmla="*/ 220535 h 4939827"/>
              <a:gd name="connsiteX117" fmla="*/ 3365154 w 12192000"/>
              <a:gd name="connsiteY117" fmla="*/ 226416 h 4939827"/>
              <a:gd name="connsiteX118" fmla="*/ 3367507 w 12192000"/>
              <a:gd name="connsiteY118" fmla="*/ 225416 h 4939827"/>
              <a:gd name="connsiteX119" fmla="*/ 3387567 w 12192000"/>
              <a:gd name="connsiteY119" fmla="*/ 227103 h 4939827"/>
              <a:gd name="connsiteX120" fmla="*/ 3498001 w 12192000"/>
              <a:gd name="connsiteY120" fmla="*/ 231941 h 4939827"/>
              <a:gd name="connsiteX121" fmla="*/ 3561557 w 12192000"/>
              <a:gd name="connsiteY121" fmla="*/ 228095 h 4939827"/>
              <a:gd name="connsiteX122" fmla="*/ 3611920 w 12192000"/>
              <a:gd name="connsiteY122" fmla="*/ 218094 h 4939827"/>
              <a:gd name="connsiteX123" fmla="*/ 3620528 w 12192000"/>
              <a:gd name="connsiteY123" fmla="*/ 218788 h 4939827"/>
              <a:gd name="connsiteX124" fmla="*/ 3620766 w 12192000"/>
              <a:gd name="connsiteY124" fmla="*/ 218511 h 4939827"/>
              <a:gd name="connsiteX125" fmla="*/ 3629977 w 12192000"/>
              <a:gd name="connsiteY125" fmla="*/ 218664 h 4939827"/>
              <a:gd name="connsiteX126" fmla="*/ 3636217 w 12192000"/>
              <a:gd name="connsiteY126" fmla="*/ 220048 h 4939827"/>
              <a:gd name="connsiteX127" fmla="*/ 3709484 w 12192000"/>
              <a:gd name="connsiteY127" fmla="*/ 186927 h 4939827"/>
              <a:gd name="connsiteX128" fmla="*/ 3761342 w 12192000"/>
              <a:gd name="connsiteY128" fmla="*/ 177474 h 4939827"/>
              <a:gd name="connsiteX129" fmla="*/ 3799748 w 12192000"/>
              <a:gd name="connsiteY129" fmla="*/ 167154 h 4939827"/>
              <a:gd name="connsiteX130" fmla="*/ 3922756 w 12192000"/>
              <a:gd name="connsiteY130" fmla="*/ 194044 h 4939827"/>
              <a:gd name="connsiteX131" fmla="*/ 4028476 w 12192000"/>
              <a:gd name="connsiteY131" fmla="*/ 223679 h 4939827"/>
              <a:gd name="connsiteX132" fmla="*/ 4191582 w 12192000"/>
              <a:gd name="connsiteY132" fmla="*/ 238952 h 4939827"/>
              <a:gd name="connsiteX133" fmla="*/ 4251024 w 12192000"/>
              <a:gd name="connsiteY133" fmla="*/ 240874 h 4939827"/>
              <a:gd name="connsiteX134" fmla="*/ 4355275 w 12192000"/>
              <a:gd name="connsiteY134" fmla="*/ 260205 h 4939827"/>
              <a:gd name="connsiteX135" fmla="*/ 4423807 w 12192000"/>
              <a:gd name="connsiteY135" fmla="*/ 270366 h 4939827"/>
              <a:gd name="connsiteX136" fmla="*/ 4558432 w 12192000"/>
              <a:gd name="connsiteY136" fmla="*/ 269194 h 4939827"/>
              <a:gd name="connsiteX137" fmla="*/ 4635061 w 12192000"/>
              <a:gd name="connsiteY137" fmla="*/ 280682 h 4939827"/>
              <a:gd name="connsiteX138" fmla="*/ 4807427 w 12192000"/>
              <a:gd name="connsiteY138" fmla="*/ 276835 h 4939827"/>
              <a:gd name="connsiteX139" fmla="*/ 5028933 w 12192000"/>
              <a:gd name="connsiteY139" fmla="*/ 183887 h 4939827"/>
              <a:gd name="connsiteX140" fmla="*/ 5093642 w 12192000"/>
              <a:gd name="connsiteY140" fmla="*/ 177214 h 4939827"/>
              <a:gd name="connsiteX141" fmla="*/ 5102642 w 12192000"/>
              <a:gd name="connsiteY141" fmla="*/ 186816 h 4939827"/>
              <a:gd name="connsiteX142" fmla="*/ 5193590 w 12192000"/>
              <a:gd name="connsiteY142" fmla="*/ 156458 h 4939827"/>
              <a:gd name="connsiteX143" fmla="*/ 5323922 w 12192000"/>
              <a:gd name="connsiteY143" fmla="*/ 146332 h 4939827"/>
              <a:gd name="connsiteX144" fmla="*/ 5421860 w 12192000"/>
              <a:gd name="connsiteY144" fmla="*/ 167298 h 4939827"/>
              <a:gd name="connsiteX145" fmla="*/ 5476948 w 12192000"/>
              <a:gd name="connsiteY145" fmla="*/ 173249 h 4939827"/>
              <a:gd name="connsiteX146" fmla="*/ 5516842 w 12192000"/>
              <a:gd name="connsiteY146" fmla="*/ 184018 h 4939827"/>
              <a:gd name="connsiteX147" fmla="*/ 5619415 w 12192000"/>
              <a:gd name="connsiteY147" fmla="*/ 176781 h 4939827"/>
              <a:gd name="connsiteX148" fmla="*/ 5789867 w 12192000"/>
              <a:gd name="connsiteY148" fmla="*/ 150304 h 4939827"/>
              <a:gd name="connsiteX149" fmla="*/ 5825953 w 12192000"/>
              <a:gd name="connsiteY149" fmla="*/ 147907 h 4939827"/>
              <a:gd name="connsiteX150" fmla="*/ 5856168 w 12192000"/>
              <a:gd name="connsiteY150" fmla="*/ 158719 h 4939827"/>
              <a:gd name="connsiteX151" fmla="*/ 5862476 w 12192000"/>
              <a:gd name="connsiteY151" fmla="*/ 172447 h 4939827"/>
              <a:gd name="connsiteX152" fmla="*/ 5882195 w 12192000"/>
              <a:gd name="connsiteY152" fmla="*/ 173195 h 4939827"/>
              <a:gd name="connsiteX153" fmla="*/ 5887271 w 12192000"/>
              <a:gd name="connsiteY153" fmla="*/ 176084 h 4939827"/>
              <a:gd name="connsiteX154" fmla="*/ 5921577 w 12192000"/>
              <a:gd name="connsiteY154" fmla="*/ 169858 h 4939827"/>
              <a:gd name="connsiteX155" fmla="*/ 5983240 w 12192000"/>
              <a:gd name="connsiteY155" fmla="*/ 152755 h 4939827"/>
              <a:gd name="connsiteX156" fmla="*/ 6152287 w 12192000"/>
              <a:gd name="connsiteY156" fmla="*/ 116736 h 4939827"/>
              <a:gd name="connsiteX157" fmla="*/ 6415830 w 12192000"/>
              <a:gd name="connsiteY157" fmla="*/ 136006 h 4939827"/>
              <a:gd name="connsiteX158" fmla="*/ 6756965 w 12192000"/>
              <a:gd name="connsiteY158" fmla="*/ 57636 h 4939827"/>
              <a:gd name="connsiteX159" fmla="*/ 6819400 w 12192000"/>
              <a:gd name="connsiteY159" fmla="*/ 30742 h 4939827"/>
              <a:gd name="connsiteX160" fmla="*/ 6986370 w 12192000"/>
              <a:gd name="connsiteY160" fmla="*/ 12659 h 4939827"/>
              <a:gd name="connsiteX161" fmla="*/ 6989536 w 12192000"/>
              <a:gd name="connsiteY161" fmla="*/ 14528 h 4939827"/>
              <a:gd name="connsiteX162" fmla="*/ 7015933 w 12192000"/>
              <a:gd name="connsiteY162" fmla="*/ 9653 h 4939827"/>
              <a:gd name="connsiteX163" fmla="*/ 7020592 w 12192000"/>
              <a:gd name="connsiteY163" fmla="*/ 1651 h 4939827"/>
              <a:gd name="connsiteX164" fmla="*/ 7025905 w 12192000"/>
              <a:gd name="connsiteY16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877301 w 12192000"/>
              <a:gd name="connsiteY15" fmla="*/ 186153 h 4939827"/>
              <a:gd name="connsiteX16" fmla="*/ 7952584 w 12192000"/>
              <a:gd name="connsiteY16" fmla="*/ 170181 h 4939827"/>
              <a:gd name="connsiteX17" fmla="*/ 8009534 w 12192000"/>
              <a:gd name="connsiteY17" fmla="*/ 176441 h 4939827"/>
              <a:gd name="connsiteX18" fmla="*/ 8058681 w 12192000"/>
              <a:gd name="connsiteY18" fmla="*/ 219431 h 4939827"/>
              <a:gd name="connsiteX19" fmla="*/ 8126175 w 12192000"/>
              <a:gd name="connsiteY19" fmla="*/ 240005 h 4939827"/>
              <a:gd name="connsiteX20" fmla="*/ 8166439 w 12192000"/>
              <a:gd name="connsiteY20" fmla="*/ 252699 h 4939827"/>
              <a:gd name="connsiteX21" fmla="*/ 8281371 w 12192000"/>
              <a:gd name="connsiteY21" fmla="*/ 256875 h 4939827"/>
              <a:gd name="connsiteX22" fmla="*/ 8381609 w 12192000"/>
              <a:gd name="connsiteY22" fmla="*/ 240618 h 4939827"/>
              <a:gd name="connsiteX23" fmla="*/ 8406759 w 12192000"/>
              <a:gd name="connsiteY23" fmla="*/ 232517 h 4939827"/>
              <a:gd name="connsiteX24" fmla="*/ 8426506 w 12192000"/>
              <a:gd name="connsiteY24" fmla="*/ 241842 h 4939827"/>
              <a:gd name="connsiteX25" fmla="*/ 8427949 w 12192000"/>
              <a:gd name="connsiteY25" fmla="*/ 240981 h 4939827"/>
              <a:gd name="connsiteX26" fmla="*/ 8441468 w 12192000"/>
              <a:gd name="connsiteY26" fmla="*/ 241157 h 4939827"/>
              <a:gd name="connsiteX27" fmla="*/ 8565757 w 12192000"/>
              <a:gd name="connsiteY27" fmla="*/ 255317 h 4939827"/>
              <a:gd name="connsiteX28" fmla="*/ 8573171 w 12192000"/>
              <a:gd name="connsiteY28" fmla="*/ 258426 h 4939827"/>
              <a:gd name="connsiteX29" fmla="*/ 8573548 w 12192000"/>
              <a:gd name="connsiteY29" fmla="*/ 258241 h 4939827"/>
              <a:gd name="connsiteX30" fmla="*/ 8581827 w 12192000"/>
              <a:gd name="connsiteY30" fmla="*/ 261028 h 4939827"/>
              <a:gd name="connsiteX31" fmla="*/ 8586687 w 12192000"/>
              <a:gd name="connsiteY31" fmla="*/ 264089 h 4939827"/>
              <a:gd name="connsiteX32" fmla="*/ 8601067 w 12192000"/>
              <a:gd name="connsiteY32" fmla="*/ 270114 h 4939827"/>
              <a:gd name="connsiteX33" fmla="*/ 8672650 w 12192000"/>
              <a:gd name="connsiteY33" fmla="*/ 254821 h 4939827"/>
              <a:gd name="connsiteX34" fmla="*/ 8785543 w 12192000"/>
              <a:gd name="connsiteY34" fmla="*/ 263406 h 4939827"/>
              <a:gd name="connsiteX35" fmla="*/ 8830588 w 12192000"/>
              <a:gd name="connsiteY35" fmla="*/ 265483 h 4939827"/>
              <a:gd name="connsiteX36" fmla="*/ 8905142 w 12192000"/>
              <a:gd name="connsiteY36" fmla="*/ 264958 h 4939827"/>
              <a:gd name="connsiteX37" fmla="*/ 8968582 w 12192000"/>
              <a:gd name="connsiteY37" fmla="*/ 262728 h 4939827"/>
              <a:gd name="connsiteX38" fmla="*/ 8972994 w 12192000"/>
              <a:gd name="connsiteY38" fmla="*/ 263284 h 4939827"/>
              <a:gd name="connsiteX39" fmla="*/ 9004605 w 12192000"/>
              <a:gd name="connsiteY39" fmla="*/ 258041 h 4939827"/>
              <a:gd name="connsiteX40" fmla="*/ 9016165 w 12192000"/>
              <a:gd name="connsiteY40" fmla="*/ 261258 h 4939827"/>
              <a:gd name="connsiteX41" fmla="*/ 9043297 w 12192000"/>
              <a:gd name="connsiteY41" fmla="*/ 281547 h 4939827"/>
              <a:gd name="connsiteX42" fmla="*/ 9048315 w 12192000"/>
              <a:gd name="connsiteY42" fmla="*/ 279264 h 4939827"/>
              <a:gd name="connsiteX43" fmla="*/ 9054706 w 12192000"/>
              <a:gd name="connsiteY43" fmla="*/ 278538 h 4939827"/>
              <a:gd name="connsiteX44" fmla="*/ 9070919 w 12192000"/>
              <a:gd name="connsiteY44" fmla="*/ 281810 h 4939827"/>
              <a:gd name="connsiteX45" fmla="*/ 9076813 w 12192000"/>
              <a:gd name="connsiteY45" fmla="*/ 283909 h 4939827"/>
              <a:gd name="connsiteX46" fmla="*/ 9085871 w 12192000"/>
              <a:gd name="connsiteY46" fmla="*/ 285133 h 4939827"/>
              <a:gd name="connsiteX47" fmla="*/ 9086159 w 12192000"/>
              <a:gd name="connsiteY47" fmla="*/ 284887 h 4939827"/>
              <a:gd name="connsiteX48" fmla="*/ 9134606 w 12192000"/>
              <a:gd name="connsiteY48" fmla="*/ 288168 h 4939827"/>
              <a:gd name="connsiteX49" fmla="*/ 9195590 w 12192000"/>
              <a:gd name="connsiteY49" fmla="*/ 279568 h 4939827"/>
              <a:gd name="connsiteX50" fmla="*/ 9219336 w 12192000"/>
              <a:gd name="connsiteY50" fmla="*/ 278133 h 4939827"/>
              <a:gd name="connsiteX51" fmla="*/ 9232362 w 12192000"/>
              <a:gd name="connsiteY51" fmla="*/ 275894 h 4939827"/>
              <a:gd name="connsiteX52" fmla="*/ 9233396 w 12192000"/>
              <a:gd name="connsiteY52" fmla="*/ 274803 h 4939827"/>
              <a:gd name="connsiteX53" fmla="*/ 9256213 w 12192000"/>
              <a:gd name="connsiteY53" fmla="*/ 281576 h 4939827"/>
              <a:gd name="connsiteX54" fmla="*/ 9371484 w 12192000"/>
              <a:gd name="connsiteY54" fmla="*/ 329634 h 4939827"/>
              <a:gd name="connsiteX55" fmla="*/ 9404829 w 12192000"/>
              <a:gd name="connsiteY55" fmla="*/ 339038 h 4939827"/>
              <a:gd name="connsiteX56" fmla="*/ 9427021 w 12192000"/>
              <a:gd name="connsiteY56" fmla="*/ 358784 h 4939827"/>
              <a:gd name="connsiteX57" fmla="*/ 9670844 w 12192000"/>
              <a:gd name="connsiteY57" fmla="*/ 405128 h 4939827"/>
              <a:gd name="connsiteX58" fmla="*/ 9816083 w 12192000"/>
              <a:gd name="connsiteY58" fmla="*/ 416573 h 4939827"/>
              <a:gd name="connsiteX59" fmla="*/ 9936741 w 12192000"/>
              <a:gd name="connsiteY59" fmla="*/ 437044 h 4939827"/>
              <a:gd name="connsiteX60" fmla="*/ 10050093 w 12192000"/>
              <a:gd name="connsiteY60" fmla="*/ 443783 h 4939827"/>
              <a:gd name="connsiteX61" fmla="*/ 10130090 w 12192000"/>
              <a:gd name="connsiteY61" fmla="*/ 459520 h 4939827"/>
              <a:gd name="connsiteX62" fmla="*/ 10173456 w 12192000"/>
              <a:gd name="connsiteY62" fmla="*/ 457749 h 4939827"/>
              <a:gd name="connsiteX63" fmla="*/ 10218232 w 12192000"/>
              <a:gd name="connsiteY63" fmla="*/ 459820 h 4939827"/>
              <a:gd name="connsiteX64" fmla="*/ 10354176 w 12192000"/>
              <a:gd name="connsiteY64" fmla="*/ 471377 h 4939827"/>
              <a:gd name="connsiteX65" fmla="*/ 10430681 w 12192000"/>
              <a:gd name="connsiteY65" fmla="*/ 481226 h 4939827"/>
              <a:gd name="connsiteX66" fmla="*/ 10478169 w 12192000"/>
              <a:gd name="connsiteY66" fmla="*/ 481774 h 4939827"/>
              <a:gd name="connsiteX67" fmla="*/ 10540907 w 12192000"/>
              <a:gd name="connsiteY67" fmla="*/ 485607 h 4939827"/>
              <a:gd name="connsiteX68" fmla="*/ 10614941 w 12192000"/>
              <a:gd name="connsiteY68" fmla="*/ 487592 h 4939827"/>
              <a:gd name="connsiteX69" fmla="*/ 10674098 w 12192000"/>
              <a:gd name="connsiteY69" fmla="*/ 521656 h 4939827"/>
              <a:gd name="connsiteX70" fmla="*/ 10874834 w 12192000"/>
              <a:gd name="connsiteY70" fmla="*/ 574867 h 4939827"/>
              <a:gd name="connsiteX71" fmla="*/ 10944981 w 12192000"/>
              <a:gd name="connsiteY71" fmla="*/ 615042 h 4939827"/>
              <a:gd name="connsiteX72" fmla="*/ 11006376 w 12192000"/>
              <a:gd name="connsiteY72" fmla="*/ 645957 h 4939827"/>
              <a:gd name="connsiteX73" fmla="*/ 11076308 w 12192000"/>
              <a:gd name="connsiteY73" fmla="*/ 675698 h 4939827"/>
              <a:gd name="connsiteX74" fmla="*/ 11148789 w 12192000"/>
              <a:gd name="connsiteY74" fmla="*/ 685041 h 4939827"/>
              <a:gd name="connsiteX75" fmla="*/ 11249129 w 12192000"/>
              <a:gd name="connsiteY75" fmla="*/ 684218 h 4939827"/>
              <a:gd name="connsiteX76" fmla="*/ 11299915 w 12192000"/>
              <a:gd name="connsiteY76" fmla="*/ 692177 h 4939827"/>
              <a:gd name="connsiteX77" fmla="*/ 11386973 w 12192000"/>
              <a:gd name="connsiteY77" fmla="*/ 708209 h 4939827"/>
              <a:gd name="connsiteX78" fmla="*/ 11500105 w 12192000"/>
              <a:gd name="connsiteY78" fmla="*/ 735014 h 4939827"/>
              <a:gd name="connsiteX79" fmla="*/ 11621735 w 12192000"/>
              <a:gd name="connsiteY79" fmla="*/ 789584 h 4939827"/>
              <a:gd name="connsiteX80" fmla="*/ 11691200 w 12192000"/>
              <a:gd name="connsiteY80" fmla="*/ 867902 h 4939827"/>
              <a:gd name="connsiteX81" fmla="*/ 11819427 w 12192000"/>
              <a:gd name="connsiteY81" fmla="*/ 911634 h 4939827"/>
              <a:gd name="connsiteX82" fmla="*/ 11969720 w 12192000"/>
              <a:gd name="connsiteY82" fmla="*/ 964737 h 4939827"/>
              <a:gd name="connsiteX83" fmla="*/ 12055766 w 12192000"/>
              <a:gd name="connsiteY83" fmla="*/ 991268 h 4939827"/>
              <a:gd name="connsiteX84" fmla="*/ 12171539 w 12192000"/>
              <a:gd name="connsiteY84" fmla="*/ 995427 h 4939827"/>
              <a:gd name="connsiteX85" fmla="*/ 12187831 w 12192000"/>
              <a:gd name="connsiteY85" fmla="*/ 996580 h 4939827"/>
              <a:gd name="connsiteX86" fmla="*/ 12192000 w 12192000"/>
              <a:gd name="connsiteY86" fmla="*/ 996726 h 4939827"/>
              <a:gd name="connsiteX87" fmla="*/ 12192000 w 12192000"/>
              <a:gd name="connsiteY87" fmla="*/ 4939827 h 4939827"/>
              <a:gd name="connsiteX88" fmla="*/ 0 w 12192000"/>
              <a:gd name="connsiteY88" fmla="*/ 4939827 h 4939827"/>
              <a:gd name="connsiteX89" fmla="*/ 0 w 12192000"/>
              <a:gd name="connsiteY89" fmla="*/ 512043 h 4939827"/>
              <a:gd name="connsiteX90" fmla="*/ 7381 w 12192000"/>
              <a:gd name="connsiteY90" fmla="*/ 512580 h 4939827"/>
              <a:gd name="connsiteX91" fmla="*/ 100029 w 12192000"/>
              <a:gd name="connsiteY91" fmla="*/ 504758 h 4939827"/>
              <a:gd name="connsiteX92" fmla="*/ 155244 w 12192000"/>
              <a:gd name="connsiteY92" fmla="*/ 525130 h 4939827"/>
              <a:gd name="connsiteX93" fmla="*/ 254366 w 12192000"/>
              <a:gd name="connsiteY93" fmla="*/ 534449 h 4939827"/>
              <a:gd name="connsiteX94" fmla="*/ 447292 w 12192000"/>
              <a:gd name="connsiteY94" fmla="*/ 542725 h 4939827"/>
              <a:gd name="connsiteX95" fmla="*/ 628105 w 12192000"/>
              <a:gd name="connsiteY95" fmla="*/ 547853 h 4939827"/>
              <a:gd name="connsiteX96" fmla="*/ 783146 w 12192000"/>
              <a:gd name="connsiteY96" fmla="*/ 591799 h 4939827"/>
              <a:gd name="connsiteX97" fmla="*/ 1043676 w 12192000"/>
              <a:gd name="connsiteY97" fmla="*/ 591887 h 4939827"/>
              <a:gd name="connsiteX98" fmla="*/ 1281816 w 12192000"/>
              <a:gd name="connsiteY98" fmla="*/ 520946 h 4939827"/>
              <a:gd name="connsiteX99" fmla="*/ 1486347 w 12192000"/>
              <a:gd name="connsiteY99" fmla="*/ 487310 h 4939827"/>
              <a:gd name="connsiteX100" fmla="*/ 1568079 w 12192000"/>
              <a:gd name="connsiteY100" fmla="*/ 462531 h 4939827"/>
              <a:gd name="connsiteX101" fmla="*/ 1622516 w 12192000"/>
              <a:gd name="connsiteY101" fmla="*/ 466058 h 4939827"/>
              <a:gd name="connsiteX102" fmla="*/ 1655457 w 12192000"/>
              <a:gd name="connsiteY102" fmla="*/ 465359 h 4939827"/>
              <a:gd name="connsiteX103" fmla="*/ 1717454 w 12192000"/>
              <a:gd name="connsiteY103" fmla="*/ 417203 h 4939827"/>
              <a:gd name="connsiteX104" fmla="*/ 1913794 w 12192000"/>
              <a:gd name="connsiteY104" fmla="*/ 365255 h 4939827"/>
              <a:gd name="connsiteX105" fmla="*/ 2129762 w 12192000"/>
              <a:gd name="connsiteY105" fmla="*/ 367832 h 4939827"/>
              <a:gd name="connsiteX106" fmla="*/ 2376970 w 12192000"/>
              <a:gd name="connsiteY106" fmla="*/ 350129 h 4939827"/>
              <a:gd name="connsiteX107" fmla="*/ 2480155 w 12192000"/>
              <a:gd name="connsiteY107" fmla="*/ 359227 h 4939827"/>
              <a:gd name="connsiteX108" fmla="*/ 2586782 w 12192000"/>
              <a:gd name="connsiteY108" fmla="*/ 339352 h 4939827"/>
              <a:gd name="connsiteX109" fmla="*/ 2679617 w 12192000"/>
              <a:gd name="connsiteY109" fmla="*/ 305383 h 4939827"/>
              <a:gd name="connsiteX110" fmla="*/ 2788947 w 12192000"/>
              <a:gd name="connsiteY110" fmla="*/ 250375 h 4939827"/>
              <a:gd name="connsiteX111" fmla="*/ 2965530 w 12192000"/>
              <a:gd name="connsiteY111" fmla="*/ 245958 h 4939827"/>
              <a:gd name="connsiteX112" fmla="*/ 3103677 w 12192000"/>
              <a:gd name="connsiteY112" fmla="*/ 209527 h 4939827"/>
              <a:gd name="connsiteX113" fmla="*/ 3126759 w 12192000"/>
              <a:gd name="connsiteY113" fmla="*/ 211226 h 4939827"/>
              <a:gd name="connsiteX114" fmla="*/ 3164020 w 12192000"/>
              <a:gd name="connsiteY114" fmla="*/ 212779 h 4939827"/>
              <a:gd name="connsiteX115" fmla="*/ 3285019 w 12192000"/>
              <a:gd name="connsiteY115" fmla="*/ 220535 h 4939827"/>
              <a:gd name="connsiteX116" fmla="*/ 3365154 w 12192000"/>
              <a:gd name="connsiteY116" fmla="*/ 226416 h 4939827"/>
              <a:gd name="connsiteX117" fmla="*/ 3367507 w 12192000"/>
              <a:gd name="connsiteY117" fmla="*/ 225416 h 4939827"/>
              <a:gd name="connsiteX118" fmla="*/ 3387567 w 12192000"/>
              <a:gd name="connsiteY118" fmla="*/ 227103 h 4939827"/>
              <a:gd name="connsiteX119" fmla="*/ 3498001 w 12192000"/>
              <a:gd name="connsiteY119" fmla="*/ 231941 h 4939827"/>
              <a:gd name="connsiteX120" fmla="*/ 3561557 w 12192000"/>
              <a:gd name="connsiteY120" fmla="*/ 228095 h 4939827"/>
              <a:gd name="connsiteX121" fmla="*/ 3611920 w 12192000"/>
              <a:gd name="connsiteY121" fmla="*/ 218094 h 4939827"/>
              <a:gd name="connsiteX122" fmla="*/ 3620528 w 12192000"/>
              <a:gd name="connsiteY122" fmla="*/ 218788 h 4939827"/>
              <a:gd name="connsiteX123" fmla="*/ 3620766 w 12192000"/>
              <a:gd name="connsiteY123" fmla="*/ 218511 h 4939827"/>
              <a:gd name="connsiteX124" fmla="*/ 3629977 w 12192000"/>
              <a:gd name="connsiteY124" fmla="*/ 218664 h 4939827"/>
              <a:gd name="connsiteX125" fmla="*/ 3636217 w 12192000"/>
              <a:gd name="connsiteY125" fmla="*/ 220048 h 4939827"/>
              <a:gd name="connsiteX126" fmla="*/ 3709484 w 12192000"/>
              <a:gd name="connsiteY126" fmla="*/ 186927 h 4939827"/>
              <a:gd name="connsiteX127" fmla="*/ 3761342 w 12192000"/>
              <a:gd name="connsiteY127" fmla="*/ 177474 h 4939827"/>
              <a:gd name="connsiteX128" fmla="*/ 3799748 w 12192000"/>
              <a:gd name="connsiteY128" fmla="*/ 167154 h 4939827"/>
              <a:gd name="connsiteX129" fmla="*/ 3922756 w 12192000"/>
              <a:gd name="connsiteY129" fmla="*/ 194044 h 4939827"/>
              <a:gd name="connsiteX130" fmla="*/ 4028476 w 12192000"/>
              <a:gd name="connsiteY130" fmla="*/ 223679 h 4939827"/>
              <a:gd name="connsiteX131" fmla="*/ 4191582 w 12192000"/>
              <a:gd name="connsiteY131" fmla="*/ 238952 h 4939827"/>
              <a:gd name="connsiteX132" fmla="*/ 4251024 w 12192000"/>
              <a:gd name="connsiteY132" fmla="*/ 240874 h 4939827"/>
              <a:gd name="connsiteX133" fmla="*/ 4355275 w 12192000"/>
              <a:gd name="connsiteY133" fmla="*/ 260205 h 4939827"/>
              <a:gd name="connsiteX134" fmla="*/ 4423807 w 12192000"/>
              <a:gd name="connsiteY134" fmla="*/ 270366 h 4939827"/>
              <a:gd name="connsiteX135" fmla="*/ 4558432 w 12192000"/>
              <a:gd name="connsiteY135" fmla="*/ 269194 h 4939827"/>
              <a:gd name="connsiteX136" fmla="*/ 4635061 w 12192000"/>
              <a:gd name="connsiteY136" fmla="*/ 280682 h 4939827"/>
              <a:gd name="connsiteX137" fmla="*/ 4807427 w 12192000"/>
              <a:gd name="connsiteY137" fmla="*/ 276835 h 4939827"/>
              <a:gd name="connsiteX138" fmla="*/ 5028933 w 12192000"/>
              <a:gd name="connsiteY138" fmla="*/ 183887 h 4939827"/>
              <a:gd name="connsiteX139" fmla="*/ 5093642 w 12192000"/>
              <a:gd name="connsiteY139" fmla="*/ 177214 h 4939827"/>
              <a:gd name="connsiteX140" fmla="*/ 5102642 w 12192000"/>
              <a:gd name="connsiteY140" fmla="*/ 186816 h 4939827"/>
              <a:gd name="connsiteX141" fmla="*/ 5193590 w 12192000"/>
              <a:gd name="connsiteY141" fmla="*/ 156458 h 4939827"/>
              <a:gd name="connsiteX142" fmla="*/ 5323922 w 12192000"/>
              <a:gd name="connsiteY142" fmla="*/ 146332 h 4939827"/>
              <a:gd name="connsiteX143" fmla="*/ 5421860 w 12192000"/>
              <a:gd name="connsiteY143" fmla="*/ 167298 h 4939827"/>
              <a:gd name="connsiteX144" fmla="*/ 5476948 w 12192000"/>
              <a:gd name="connsiteY144" fmla="*/ 173249 h 4939827"/>
              <a:gd name="connsiteX145" fmla="*/ 5516842 w 12192000"/>
              <a:gd name="connsiteY145" fmla="*/ 184018 h 4939827"/>
              <a:gd name="connsiteX146" fmla="*/ 5619415 w 12192000"/>
              <a:gd name="connsiteY146" fmla="*/ 176781 h 4939827"/>
              <a:gd name="connsiteX147" fmla="*/ 5789867 w 12192000"/>
              <a:gd name="connsiteY147" fmla="*/ 150304 h 4939827"/>
              <a:gd name="connsiteX148" fmla="*/ 5825953 w 12192000"/>
              <a:gd name="connsiteY148" fmla="*/ 147907 h 4939827"/>
              <a:gd name="connsiteX149" fmla="*/ 5856168 w 12192000"/>
              <a:gd name="connsiteY149" fmla="*/ 158719 h 4939827"/>
              <a:gd name="connsiteX150" fmla="*/ 5862476 w 12192000"/>
              <a:gd name="connsiteY150" fmla="*/ 172447 h 4939827"/>
              <a:gd name="connsiteX151" fmla="*/ 5882195 w 12192000"/>
              <a:gd name="connsiteY151" fmla="*/ 173195 h 4939827"/>
              <a:gd name="connsiteX152" fmla="*/ 5887271 w 12192000"/>
              <a:gd name="connsiteY152" fmla="*/ 176084 h 4939827"/>
              <a:gd name="connsiteX153" fmla="*/ 5921577 w 12192000"/>
              <a:gd name="connsiteY153" fmla="*/ 169858 h 4939827"/>
              <a:gd name="connsiteX154" fmla="*/ 5983240 w 12192000"/>
              <a:gd name="connsiteY154" fmla="*/ 152755 h 4939827"/>
              <a:gd name="connsiteX155" fmla="*/ 6152287 w 12192000"/>
              <a:gd name="connsiteY155" fmla="*/ 116736 h 4939827"/>
              <a:gd name="connsiteX156" fmla="*/ 6415830 w 12192000"/>
              <a:gd name="connsiteY156" fmla="*/ 136006 h 4939827"/>
              <a:gd name="connsiteX157" fmla="*/ 6756965 w 12192000"/>
              <a:gd name="connsiteY157" fmla="*/ 57636 h 4939827"/>
              <a:gd name="connsiteX158" fmla="*/ 6819400 w 12192000"/>
              <a:gd name="connsiteY158" fmla="*/ 30742 h 4939827"/>
              <a:gd name="connsiteX159" fmla="*/ 6986370 w 12192000"/>
              <a:gd name="connsiteY159" fmla="*/ 12659 h 4939827"/>
              <a:gd name="connsiteX160" fmla="*/ 6989536 w 12192000"/>
              <a:gd name="connsiteY160" fmla="*/ 14528 h 4939827"/>
              <a:gd name="connsiteX161" fmla="*/ 7015933 w 12192000"/>
              <a:gd name="connsiteY161" fmla="*/ 9653 h 4939827"/>
              <a:gd name="connsiteX162" fmla="*/ 7020592 w 12192000"/>
              <a:gd name="connsiteY162" fmla="*/ 1651 h 4939827"/>
              <a:gd name="connsiteX163" fmla="*/ 7025905 w 12192000"/>
              <a:gd name="connsiteY16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152287 w 12192000"/>
              <a:gd name="connsiteY154" fmla="*/ 116736 h 4939827"/>
              <a:gd name="connsiteX155" fmla="*/ 6415830 w 12192000"/>
              <a:gd name="connsiteY155" fmla="*/ 136006 h 4939827"/>
              <a:gd name="connsiteX156" fmla="*/ 6756965 w 12192000"/>
              <a:gd name="connsiteY156" fmla="*/ 57636 h 4939827"/>
              <a:gd name="connsiteX157" fmla="*/ 6819400 w 12192000"/>
              <a:gd name="connsiteY157" fmla="*/ 30742 h 4939827"/>
              <a:gd name="connsiteX158" fmla="*/ 6986370 w 12192000"/>
              <a:gd name="connsiteY158" fmla="*/ 12659 h 4939827"/>
              <a:gd name="connsiteX159" fmla="*/ 6989536 w 12192000"/>
              <a:gd name="connsiteY159" fmla="*/ 14528 h 4939827"/>
              <a:gd name="connsiteX160" fmla="*/ 7015933 w 12192000"/>
              <a:gd name="connsiteY160" fmla="*/ 9653 h 4939827"/>
              <a:gd name="connsiteX161" fmla="*/ 7020592 w 12192000"/>
              <a:gd name="connsiteY161" fmla="*/ 1651 h 4939827"/>
              <a:gd name="connsiteX162" fmla="*/ 7025905 w 12192000"/>
              <a:gd name="connsiteY16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256213 w 12192000"/>
              <a:gd name="connsiteY51" fmla="*/ 281576 h 4939827"/>
              <a:gd name="connsiteX52" fmla="*/ 9371484 w 12192000"/>
              <a:gd name="connsiteY52" fmla="*/ 329634 h 4939827"/>
              <a:gd name="connsiteX53" fmla="*/ 9404829 w 12192000"/>
              <a:gd name="connsiteY53" fmla="*/ 339038 h 4939827"/>
              <a:gd name="connsiteX54" fmla="*/ 9427021 w 12192000"/>
              <a:gd name="connsiteY54" fmla="*/ 358784 h 4939827"/>
              <a:gd name="connsiteX55" fmla="*/ 9670844 w 12192000"/>
              <a:gd name="connsiteY55" fmla="*/ 405128 h 4939827"/>
              <a:gd name="connsiteX56" fmla="*/ 9816083 w 12192000"/>
              <a:gd name="connsiteY56" fmla="*/ 416573 h 4939827"/>
              <a:gd name="connsiteX57" fmla="*/ 9936741 w 12192000"/>
              <a:gd name="connsiteY57" fmla="*/ 437044 h 4939827"/>
              <a:gd name="connsiteX58" fmla="*/ 10050093 w 12192000"/>
              <a:gd name="connsiteY58" fmla="*/ 443783 h 4939827"/>
              <a:gd name="connsiteX59" fmla="*/ 10130090 w 12192000"/>
              <a:gd name="connsiteY59" fmla="*/ 459520 h 4939827"/>
              <a:gd name="connsiteX60" fmla="*/ 10173456 w 12192000"/>
              <a:gd name="connsiteY60" fmla="*/ 457749 h 4939827"/>
              <a:gd name="connsiteX61" fmla="*/ 10218232 w 12192000"/>
              <a:gd name="connsiteY61" fmla="*/ 459820 h 4939827"/>
              <a:gd name="connsiteX62" fmla="*/ 10354176 w 12192000"/>
              <a:gd name="connsiteY62" fmla="*/ 471377 h 4939827"/>
              <a:gd name="connsiteX63" fmla="*/ 10430681 w 12192000"/>
              <a:gd name="connsiteY63" fmla="*/ 481226 h 4939827"/>
              <a:gd name="connsiteX64" fmla="*/ 10478169 w 12192000"/>
              <a:gd name="connsiteY64" fmla="*/ 481774 h 4939827"/>
              <a:gd name="connsiteX65" fmla="*/ 10540907 w 12192000"/>
              <a:gd name="connsiteY65" fmla="*/ 485607 h 4939827"/>
              <a:gd name="connsiteX66" fmla="*/ 10614941 w 12192000"/>
              <a:gd name="connsiteY66" fmla="*/ 487592 h 4939827"/>
              <a:gd name="connsiteX67" fmla="*/ 10674098 w 12192000"/>
              <a:gd name="connsiteY67" fmla="*/ 521656 h 4939827"/>
              <a:gd name="connsiteX68" fmla="*/ 10874834 w 12192000"/>
              <a:gd name="connsiteY68" fmla="*/ 574867 h 4939827"/>
              <a:gd name="connsiteX69" fmla="*/ 10944981 w 12192000"/>
              <a:gd name="connsiteY69" fmla="*/ 615042 h 4939827"/>
              <a:gd name="connsiteX70" fmla="*/ 11006376 w 12192000"/>
              <a:gd name="connsiteY70" fmla="*/ 645957 h 4939827"/>
              <a:gd name="connsiteX71" fmla="*/ 11076308 w 12192000"/>
              <a:gd name="connsiteY71" fmla="*/ 675698 h 4939827"/>
              <a:gd name="connsiteX72" fmla="*/ 11148789 w 12192000"/>
              <a:gd name="connsiteY72" fmla="*/ 685041 h 4939827"/>
              <a:gd name="connsiteX73" fmla="*/ 11249129 w 12192000"/>
              <a:gd name="connsiteY73" fmla="*/ 684218 h 4939827"/>
              <a:gd name="connsiteX74" fmla="*/ 11299915 w 12192000"/>
              <a:gd name="connsiteY74" fmla="*/ 692177 h 4939827"/>
              <a:gd name="connsiteX75" fmla="*/ 11386973 w 12192000"/>
              <a:gd name="connsiteY75" fmla="*/ 708209 h 4939827"/>
              <a:gd name="connsiteX76" fmla="*/ 11500105 w 12192000"/>
              <a:gd name="connsiteY76" fmla="*/ 735014 h 4939827"/>
              <a:gd name="connsiteX77" fmla="*/ 11621735 w 12192000"/>
              <a:gd name="connsiteY77" fmla="*/ 789584 h 4939827"/>
              <a:gd name="connsiteX78" fmla="*/ 11691200 w 12192000"/>
              <a:gd name="connsiteY78" fmla="*/ 867902 h 4939827"/>
              <a:gd name="connsiteX79" fmla="*/ 11819427 w 12192000"/>
              <a:gd name="connsiteY79" fmla="*/ 911634 h 4939827"/>
              <a:gd name="connsiteX80" fmla="*/ 11969720 w 12192000"/>
              <a:gd name="connsiteY80" fmla="*/ 964737 h 4939827"/>
              <a:gd name="connsiteX81" fmla="*/ 12055766 w 12192000"/>
              <a:gd name="connsiteY81" fmla="*/ 991268 h 4939827"/>
              <a:gd name="connsiteX82" fmla="*/ 12171539 w 12192000"/>
              <a:gd name="connsiteY82" fmla="*/ 995427 h 4939827"/>
              <a:gd name="connsiteX83" fmla="*/ 12187831 w 12192000"/>
              <a:gd name="connsiteY83" fmla="*/ 996580 h 4939827"/>
              <a:gd name="connsiteX84" fmla="*/ 12192000 w 12192000"/>
              <a:gd name="connsiteY84" fmla="*/ 996726 h 4939827"/>
              <a:gd name="connsiteX85" fmla="*/ 12192000 w 12192000"/>
              <a:gd name="connsiteY85" fmla="*/ 4939827 h 4939827"/>
              <a:gd name="connsiteX86" fmla="*/ 0 w 12192000"/>
              <a:gd name="connsiteY86" fmla="*/ 4939827 h 4939827"/>
              <a:gd name="connsiteX87" fmla="*/ 0 w 12192000"/>
              <a:gd name="connsiteY87" fmla="*/ 512043 h 4939827"/>
              <a:gd name="connsiteX88" fmla="*/ 7381 w 12192000"/>
              <a:gd name="connsiteY88" fmla="*/ 512580 h 4939827"/>
              <a:gd name="connsiteX89" fmla="*/ 100029 w 12192000"/>
              <a:gd name="connsiteY89" fmla="*/ 504758 h 4939827"/>
              <a:gd name="connsiteX90" fmla="*/ 155244 w 12192000"/>
              <a:gd name="connsiteY90" fmla="*/ 525130 h 4939827"/>
              <a:gd name="connsiteX91" fmla="*/ 254366 w 12192000"/>
              <a:gd name="connsiteY91" fmla="*/ 534449 h 4939827"/>
              <a:gd name="connsiteX92" fmla="*/ 447292 w 12192000"/>
              <a:gd name="connsiteY92" fmla="*/ 542725 h 4939827"/>
              <a:gd name="connsiteX93" fmla="*/ 628105 w 12192000"/>
              <a:gd name="connsiteY93" fmla="*/ 547853 h 4939827"/>
              <a:gd name="connsiteX94" fmla="*/ 783146 w 12192000"/>
              <a:gd name="connsiteY94" fmla="*/ 591799 h 4939827"/>
              <a:gd name="connsiteX95" fmla="*/ 1043676 w 12192000"/>
              <a:gd name="connsiteY95" fmla="*/ 591887 h 4939827"/>
              <a:gd name="connsiteX96" fmla="*/ 1281816 w 12192000"/>
              <a:gd name="connsiteY96" fmla="*/ 520946 h 4939827"/>
              <a:gd name="connsiteX97" fmla="*/ 1486347 w 12192000"/>
              <a:gd name="connsiteY97" fmla="*/ 487310 h 4939827"/>
              <a:gd name="connsiteX98" fmla="*/ 1568079 w 12192000"/>
              <a:gd name="connsiteY98" fmla="*/ 462531 h 4939827"/>
              <a:gd name="connsiteX99" fmla="*/ 1622516 w 12192000"/>
              <a:gd name="connsiteY99" fmla="*/ 466058 h 4939827"/>
              <a:gd name="connsiteX100" fmla="*/ 1655457 w 12192000"/>
              <a:gd name="connsiteY100" fmla="*/ 465359 h 4939827"/>
              <a:gd name="connsiteX101" fmla="*/ 1717454 w 12192000"/>
              <a:gd name="connsiteY101" fmla="*/ 417203 h 4939827"/>
              <a:gd name="connsiteX102" fmla="*/ 1913794 w 12192000"/>
              <a:gd name="connsiteY102" fmla="*/ 365255 h 4939827"/>
              <a:gd name="connsiteX103" fmla="*/ 2129762 w 12192000"/>
              <a:gd name="connsiteY103" fmla="*/ 367832 h 4939827"/>
              <a:gd name="connsiteX104" fmla="*/ 2376970 w 12192000"/>
              <a:gd name="connsiteY104" fmla="*/ 350129 h 4939827"/>
              <a:gd name="connsiteX105" fmla="*/ 2480155 w 12192000"/>
              <a:gd name="connsiteY105" fmla="*/ 359227 h 4939827"/>
              <a:gd name="connsiteX106" fmla="*/ 2586782 w 12192000"/>
              <a:gd name="connsiteY106" fmla="*/ 339352 h 4939827"/>
              <a:gd name="connsiteX107" fmla="*/ 2679617 w 12192000"/>
              <a:gd name="connsiteY107" fmla="*/ 305383 h 4939827"/>
              <a:gd name="connsiteX108" fmla="*/ 2788947 w 12192000"/>
              <a:gd name="connsiteY108" fmla="*/ 250375 h 4939827"/>
              <a:gd name="connsiteX109" fmla="*/ 2965530 w 12192000"/>
              <a:gd name="connsiteY109" fmla="*/ 245958 h 4939827"/>
              <a:gd name="connsiteX110" fmla="*/ 3103677 w 12192000"/>
              <a:gd name="connsiteY110" fmla="*/ 209527 h 4939827"/>
              <a:gd name="connsiteX111" fmla="*/ 3126759 w 12192000"/>
              <a:gd name="connsiteY111" fmla="*/ 211226 h 4939827"/>
              <a:gd name="connsiteX112" fmla="*/ 3164020 w 12192000"/>
              <a:gd name="connsiteY112" fmla="*/ 212779 h 4939827"/>
              <a:gd name="connsiteX113" fmla="*/ 3285019 w 12192000"/>
              <a:gd name="connsiteY113" fmla="*/ 220535 h 4939827"/>
              <a:gd name="connsiteX114" fmla="*/ 3365154 w 12192000"/>
              <a:gd name="connsiteY114" fmla="*/ 226416 h 4939827"/>
              <a:gd name="connsiteX115" fmla="*/ 3367507 w 12192000"/>
              <a:gd name="connsiteY115" fmla="*/ 225416 h 4939827"/>
              <a:gd name="connsiteX116" fmla="*/ 3387567 w 12192000"/>
              <a:gd name="connsiteY116" fmla="*/ 227103 h 4939827"/>
              <a:gd name="connsiteX117" fmla="*/ 3498001 w 12192000"/>
              <a:gd name="connsiteY117" fmla="*/ 231941 h 4939827"/>
              <a:gd name="connsiteX118" fmla="*/ 3561557 w 12192000"/>
              <a:gd name="connsiteY118" fmla="*/ 228095 h 4939827"/>
              <a:gd name="connsiteX119" fmla="*/ 3611920 w 12192000"/>
              <a:gd name="connsiteY119" fmla="*/ 218094 h 4939827"/>
              <a:gd name="connsiteX120" fmla="*/ 3620528 w 12192000"/>
              <a:gd name="connsiteY120" fmla="*/ 218788 h 4939827"/>
              <a:gd name="connsiteX121" fmla="*/ 3620766 w 12192000"/>
              <a:gd name="connsiteY121" fmla="*/ 218511 h 4939827"/>
              <a:gd name="connsiteX122" fmla="*/ 3629977 w 12192000"/>
              <a:gd name="connsiteY122" fmla="*/ 218664 h 4939827"/>
              <a:gd name="connsiteX123" fmla="*/ 3636217 w 12192000"/>
              <a:gd name="connsiteY123" fmla="*/ 220048 h 4939827"/>
              <a:gd name="connsiteX124" fmla="*/ 3709484 w 12192000"/>
              <a:gd name="connsiteY124" fmla="*/ 186927 h 4939827"/>
              <a:gd name="connsiteX125" fmla="*/ 3761342 w 12192000"/>
              <a:gd name="connsiteY125" fmla="*/ 177474 h 4939827"/>
              <a:gd name="connsiteX126" fmla="*/ 3799748 w 12192000"/>
              <a:gd name="connsiteY126" fmla="*/ 167154 h 4939827"/>
              <a:gd name="connsiteX127" fmla="*/ 3922756 w 12192000"/>
              <a:gd name="connsiteY127" fmla="*/ 194044 h 4939827"/>
              <a:gd name="connsiteX128" fmla="*/ 4028476 w 12192000"/>
              <a:gd name="connsiteY128" fmla="*/ 223679 h 4939827"/>
              <a:gd name="connsiteX129" fmla="*/ 4191582 w 12192000"/>
              <a:gd name="connsiteY129" fmla="*/ 238952 h 4939827"/>
              <a:gd name="connsiteX130" fmla="*/ 4251024 w 12192000"/>
              <a:gd name="connsiteY130" fmla="*/ 240874 h 4939827"/>
              <a:gd name="connsiteX131" fmla="*/ 4355275 w 12192000"/>
              <a:gd name="connsiteY131" fmla="*/ 260205 h 4939827"/>
              <a:gd name="connsiteX132" fmla="*/ 4423807 w 12192000"/>
              <a:gd name="connsiteY132" fmla="*/ 270366 h 4939827"/>
              <a:gd name="connsiteX133" fmla="*/ 4558432 w 12192000"/>
              <a:gd name="connsiteY133" fmla="*/ 269194 h 4939827"/>
              <a:gd name="connsiteX134" fmla="*/ 4635061 w 12192000"/>
              <a:gd name="connsiteY134" fmla="*/ 280682 h 4939827"/>
              <a:gd name="connsiteX135" fmla="*/ 4807427 w 12192000"/>
              <a:gd name="connsiteY135" fmla="*/ 276835 h 4939827"/>
              <a:gd name="connsiteX136" fmla="*/ 5028933 w 12192000"/>
              <a:gd name="connsiteY136" fmla="*/ 183887 h 4939827"/>
              <a:gd name="connsiteX137" fmla="*/ 5093642 w 12192000"/>
              <a:gd name="connsiteY137" fmla="*/ 177214 h 4939827"/>
              <a:gd name="connsiteX138" fmla="*/ 5102642 w 12192000"/>
              <a:gd name="connsiteY138" fmla="*/ 186816 h 4939827"/>
              <a:gd name="connsiteX139" fmla="*/ 5193590 w 12192000"/>
              <a:gd name="connsiteY139" fmla="*/ 156458 h 4939827"/>
              <a:gd name="connsiteX140" fmla="*/ 5323922 w 12192000"/>
              <a:gd name="connsiteY140" fmla="*/ 146332 h 4939827"/>
              <a:gd name="connsiteX141" fmla="*/ 5421860 w 12192000"/>
              <a:gd name="connsiteY141" fmla="*/ 167298 h 4939827"/>
              <a:gd name="connsiteX142" fmla="*/ 5476948 w 12192000"/>
              <a:gd name="connsiteY142" fmla="*/ 173249 h 4939827"/>
              <a:gd name="connsiteX143" fmla="*/ 5516842 w 12192000"/>
              <a:gd name="connsiteY143" fmla="*/ 184018 h 4939827"/>
              <a:gd name="connsiteX144" fmla="*/ 5619415 w 12192000"/>
              <a:gd name="connsiteY144" fmla="*/ 176781 h 4939827"/>
              <a:gd name="connsiteX145" fmla="*/ 5789867 w 12192000"/>
              <a:gd name="connsiteY145" fmla="*/ 150304 h 4939827"/>
              <a:gd name="connsiteX146" fmla="*/ 5825953 w 12192000"/>
              <a:gd name="connsiteY146" fmla="*/ 147907 h 4939827"/>
              <a:gd name="connsiteX147" fmla="*/ 5856168 w 12192000"/>
              <a:gd name="connsiteY147" fmla="*/ 158719 h 4939827"/>
              <a:gd name="connsiteX148" fmla="*/ 5862476 w 12192000"/>
              <a:gd name="connsiteY148" fmla="*/ 172447 h 4939827"/>
              <a:gd name="connsiteX149" fmla="*/ 5882195 w 12192000"/>
              <a:gd name="connsiteY149" fmla="*/ 173195 h 4939827"/>
              <a:gd name="connsiteX150" fmla="*/ 5952585 w 12192000"/>
              <a:gd name="connsiteY150" fmla="*/ 161012 h 4939827"/>
              <a:gd name="connsiteX151" fmla="*/ 6001964 w 12192000"/>
              <a:gd name="connsiteY151" fmla="*/ 154786 h 4939827"/>
              <a:gd name="connsiteX152" fmla="*/ 6184207 w 12192000"/>
              <a:gd name="connsiteY152" fmla="*/ 132658 h 4939827"/>
              <a:gd name="connsiteX153" fmla="*/ 6415830 w 12192000"/>
              <a:gd name="connsiteY153" fmla="*/ 136006 h 4939827"/>
              <a:gd name="connsiteX154" fmla="*/ 6756965 w 12192000"/>
              <a:gd name="connsiteY154" fmla="*/ 57636 h 4939827"/>
              <a:gd name="connsiteX155" fmla="*/ 6819400 w 12192000"/>
              <a:gd name="connsiteY155" fmla="*/ 30742 h 4939827"/>
              <a:gd name="connsiteX156" fmla="*/ 6986370 w 12192000"/>
              <a:gd name="connsiteY156" fmla="*/ 12659 h 4939827"/>
              <a:gd name="connsiteX157" fmla="*/ 6989536 w 12192000"/>
              <a:gd name="connsiteY157" fmla="*/ 14528 h 4939827"/>
              <a:gd name="connsiteX158" fmla="*/ 7015933 w 12192000"/>
              <a:gd name="connsiteY158" fmla="*/ 9653 h 4939827"/>
              <a:gd name="connsiteX159" fmla="*/ 7020592 w 12192000"/>
              <a:gd name="connsiteY159" fmla="*/ 1651 h 4939827"/>
              <a:gd name="connsiteX160" fmla="*/ 7025905 w 12192000"/>
              <a:gd name="connsiteY16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83638 w 12192000"/>
              <a:gd name="connsiteY50" fmla="*/ 299924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622021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281371 w 12192000"/>
              <a:gd name="connsiteY19" fmla="*/ 256875 h 4939827"/>
              <a:gd name="connsiteX20" fmla="*/ 8381609 w 12192000"/>
              <a:gd name="connsiteY20" fmla="*/ 240618 h 4939827"/>
              <a:gd name="connsiteX21" fmla="*/ 8406759 w 12192000"/>
              <a:gd name="connsiteY21" fmla="*/ 232517 h 4939827"/>
              <a:gd name="connsiteX22" fmla="*/ 8426506 w 12192000"/>
              <a:gd name="connsiteY22" fmla="*/ 241842 h 4939827"/>
              <a:gd name="connsiteX23" fmla="*/ 8427949 w 12192000"/>
              <a:gd name="connsiteY23" fmla="*/ 240981 h 4939827"/>
              <a:gd name="connsiteX24" fmla="*/ 8441468 w 12192000"/>
              <a:gd name="connsiteY24" fmla="*/ 241157 h 4939827"/>
              <a:gd name="connsiteX25" fmla="*/ 8565757 w 12192000"/>
              <a:gd name="connsiteY25" fmla="*/ 255317 h 4939827"/>
              <a:gd name="connsiteX26" fmla="*/ 8573171 w 12192000"/>
              <a:gd name="connsiteY26" fmla="*/ 258426 h 4939827"/>
              <a:gd name="connsiteX27" fmla="*/ 8573548 w 12192000"/>
              <a:gd name="connsiteY27" fmla="*/ 258241 h 4939827"/>
              <a:gd name="connsiteX28" fmla="*/ 8622021 w 12192000"/>
              <a:gd name="connsiteY28" fmla="*/ 261028 h 4939827"/>
              <a:gd name="connsiteX29" fmla="*/ 8672650 w 12192000"/>
              <a:gd name="connsiteY29" fmla="*/ 254821 h 4939827"/>
              <a:gd name="connsiteX30" fmla="*/ 8785543 w 12192000"/>
              <a:gd name="connsiteY30" fmla="*/ 263406 h 4939827"/>
              <a:gd name="connsiteX31" fmla="*/ 8830588 w 12192000"/>
              <a:gd name="connsiteY31" fmla="*/ 265483 h 4939827"/>
              <a:gd name="connsiteX32" fmla="*/ 8905142 w 12192000"/>
              <a:gd name="connsiteY32" fmla="*/ 264958 h 4939827"/>
              <a:gd name="connsiteX33" fmla="*/ 8968582 w 12192000"/>
              <a:gd name="connsiteY33" fmla="*/ 262728 h 4939827"/>
              <a:gd name="connsiteX34" fmla="*/ 8972994 w 12192000"/>
              <a:gd name="connsiteY34" fmla="*/ 263284 h 4939827"/>
              <a:gd name="connsiteX35" fmla="*/ 9004605 w 12192000"/>
              <a:gd name="connsiteY35" fmla="*/ 258041 h 4939827"/>
              <a:gd name="connsiteX36" fmla="*/ 9016165 w 12192000"/>
              <a:gd name="connsiteY36" fmla="*/ 261258 h 4939827"/>
              <a:gd name="connsiteX37" fmla="*/ 9043297 w 12192000"/>
              <a:gd name="connsiteY37" fmla="*/ 281547 h 4939827"/>
              <a:gd name="connsiteX38" fmla="*/ 9048315 w 12192000"/>
              <a:gd name="connsiteY38" fmla="*/ 279264 h 4939827"/>
              <a:gd name="connsiteX39" fmla="*/ 9054706 w 12192000"/>
              <a:gd name="connsiteY39" fmla="*/ 278538 h 4939827"/>
              <a:gd name="connsiteX40" fmla="*/ 9070919 w 12192000"/>
              <a:gd name="connsiteY40" fmla="*/ 281810 h 4939827"/>
              <a:gd name="connsiteX41" fmla="*/ 9076813 w 12192000"/>
              <a:gd name="connsiteY41" fmla="*/ 283909 h 4939827"/>
              <a:gd name="connsiteX42" fmla="*/ 9085871 w 12192000"/>
              <a:gd name="connsiteY42" fmla="*/ 285133 h 4939827"/>
              <a:gd name="connsiteX43" fmla="*/ 9086159 w 12192000"/>
              <a:gd name="connsiteY43" fmla="*/ 284887 h 4939827"/>
              <a:gd name="connsiteX44" fmla="*/ 9134606 w 12192000"/>
              <a:gd name="connsiteY44" fmla="*/ 288168 h 4939827"/>
              <a:gd name="connsiteX45" fmla="*/ 9195590 w 12192000"/>
              <a:gd name="connsiteY45" fmla="*/ 279568 h 4939827"/>
              <a:gd name="connsiteX46" fmla="*/ 9219336 w 12192000"/>
              <a:gd name="connsiteY46" fmla="*/ 278133 h 4939827"/>
              <a:gd name="connsiteX47" fmla="*/ 9232362 w 12192000"/>
              <a:gd name="connsiteY47" fmla="*/ 275894 h 4939827"/>
              <a:gd name="connsiteX48" fmla="*/ 9283638 w 12192000"/>
              <a:gd name="connsiteY48" fmla="*/ 299924 h 4939827"/>
              <a:gd name="connsiteX49" fmla="*/ 9371484 w 12192000"/>
              <a:gd name="connsiteY49" fmla="*/ 329634 h 4939827"/>
              <a:gd name="connsiteX50" fmla="*/ 9404829 w 12192000"/>
              <a:gd name="connsiteY50" fmla="*/ 339038 h 4939827"/>
              <a:gd name="connsiteX51" fmla="*/ 9427021 w 12192000"/>
              <a:gd name="connsiteY51" fmla="*/ 358784 h 4939827"/>
              <a:gd name="connsiteX52" fmla="*/ 9670844 w 12192000"/>
              <a:gd name="connsiteY52" fmla="*/ 405128 h 4939827"/>
              <a:gd name="connsiteX53" fmla="*/ 9816083 w 12192000"/>
              <a:gd name="connsiteY53" fmla="*/ 416573 h 4939827"/>
              <a:gd name="connsiteX54" fmla="*/ 9936741 w 12192000"/>
              <a:gd name="connsiteY54" fmla="*/ 437044 h 4939827"/>
              <a:gd name="connsiteX55" fmla="*/ 10050093 w 12192000"/>
              <a:gd name="connsiteY55" fmla="*/ 443783 h 4939827"/>
              <a:gd name="connsiteX56" fmla="*/ 10130090 w 12192000"/>
              <a:gd name="connsiteY56" fmla="*/ 459520 h 4939827"/>
              <a:gd name="connsiteX57" fmla="*/ 10173456 w 12192000"/>
              <a:gd name="connsiteY57" fmla="*/ 457749 h 4939827"/>
              <a:gd name="connsiteX58" fmla="*/ 10218232 w 12192000"/>
              <a:gd name="connsiteY58" fmla="*/ 459820 h 4939827"/>
              <a:gd name="connsiteX59" fmla="*/ 10354176 w 12192000"/>
              <a:gd name="connsiteY59" fmla="*/ 471377 h 4939827"/>
              <a:gd name="connsiteX60" fmla="*/ 10430681 w 12192000"/>
              <a:gd name="connsiteY60" fmla="*/ 481226 h 4939827"/>
              <a:gd name="connsiteX61" fmla="*/ 10478169 w 12192000"/>
              <a:gd name="connsiteY61" fmla="*/ 481774 h 4939827"/>
              <a:gd name="connsiteX62" fmla="*/ 10540907 w 12192000"/>
              <a:gd name="connsiteY62" fmla="*/ 485607 h 4939827"/>
              <a:gd name="connsiteX63" fmla="*/ 10614941 w 12192000"/>
              <a:gd name="connsiteY63" fmla="*/ 487592 h 4939827"/>
              <a:gd name="connsiteX64" fmla="*/ 10674098 w 12192000"/>
              <a:gd name="connsiteY64" fmla="*/ 521656 h 4939827"/>
              <a:gd name="connsiteX65" fmla="*/ 10874834 w 12192000"/>
              <a:gd name="connsiteY65" fmla="*/ 574867 h 4939827"/>
              <a:gd name="connsiteX66" fmla="*/ 10944981 w 12192000"/>
              <a:gd name="connsiteY66" fmla="*/ 615042 h 4939827"/>
              <a:gd name="connsiteX67" fmla="*/ 11006376 w 12192000"/>
              <a:gd name="connsiteY67" fmla="*/ 645957 h 4939827"/>
              <a:gd name="connsiteX68" fmla="*/ 11076308 w 12192000"/>
              <a:gd name="connsiteY68" fmla="*/ 675698 h 4939827"/>
              <a:gd name="connsiteX69" fmla="*/ 11148789 w 12192000"/>
              <a:gd name="connsiteY69" fmla="*/ 685041 h 4939827"/>
              <a:gd name="connsiteX70" fmla="*/ 11249129 w 12192000"/>
              <a:gd name="connsiteY70" fmla="*/ 684218 h 4939827"/>
              <a:gd name="connsiteX71" fmla="*/ 11299915 w 12192000"/>
              <a:gd name="connsiteY71" fmla="*/ 692177 h 4939827"/>
              <a:gd name="connsiteX72" fmla="*/ 11386973 w 12192000"/>
              <a:gd name="connsiteY72" fmla="*/ 708209 h 4939827"/>
              <a:gd name="connsiteX73" fmla="*/ 11500105 w 12192000"/>
              <a:gd name="connsiteY73" fmla="*/ 735014 h 4939827"/>
              <a:gd name="connsiteX74" fmla="*/ 11621735 w 12192000"/>
              <a:gd name="connsiteY74" fmla="*/ 789584 h 4939827"/>
              <a:gd name="connsiteX75" fmla="*/ 11691200 w 12192000"/>
              <a:gd name="connsiteY75" fmla="*/ 867902 h 4939827"/>
              <a:gd name="connsiteX76" fmla="*/ 11819427 w 12192000"/>
              <a:gd name="connsiteY76" fmla="*/ 911634 h 4939827"/>
              <a:gd name="connsiteX77" fmla="*/ 11969720 w 12192000"/>
              <a:gd name="connsiteY77" fmla="*/ 964737 h 4939827"/>
              <a:gd name="connsiteX78" fmla="*/ 12055766 w 12192000"/>
              <a:gd name="connsiteY78" fmla="*/ 991268 h 4939827"/>
              <a:gd name="connsiteX79" fmla="*/ 12171539 w 12192000"/>
              <a:gd name="connsiteY79" fmla="*/ 995427 h 4939827"/>
              <a:gd name="connsiteX80" fmla="*/ 12187831 w 12192000"/>
              <a:gd name="connsiteY80" fmla="*/ 996580 h 4939827"/>
              <a:gd name="connsiteX81" fmla="*/ 12192000 w 12192000"/>
              <a:gd name="connsiteY81" fmla="*/ 996726 h 4939827"/>
              <a:gd name="connsiteX82" fmla="*/ 12192000 w 12192000"/>
              <a:gd name="connsiteY82" fmla="*/ 4939827 h 4939827"/>
              <a:gd name="connsiteX83" fmla="*/ 0 w 12192000"/>
              <a:gd name="connsiteY83" fmla="*/ 4939827 h 4939827"/>
              <a:gd name="connsiteX84" fmla="*/ 0 w 12192000"/>
              <a:gd name="connsiteY84" fmla="*/ 512043 h 4939827"/>
              <a:gd name="connsiteX85" fmla="*/ 7381 w 12192000"/>
              <a:gd name="connsiteY85" fmla="*/ 512580 h 4939827"/>
              <a:gd name="connsiteX86" fmla="*/ 100029 w 12192000"/>
              <a:gd name="connsiteY86" fmla="*/ 504758 h 4939827"/>
              <a:gd name="connsiteX87" fmla="*/ 155244 w 12192000"/>
              <a:gd name="connsiteY87" fmla="*/ 525130 h 4939827"/>
              <a:gd name="connsiteX88" fmla="*/ 254366 w 12192000"/>
              <a:gd name="connsiteY88" fmla="*/ 534449 h 4939827"/>
              <a:gd name="connsiteX89" fmla="*/ 447292 w 12192000"/>
              <a:gd name="connsiteY89" fmla="*/ 542725 h 4939827"/>
              <a:gd name="connsiteX90" fmla="*/ 628105 w 12192000"/>
              <a:gd name="connsiteY90" fmla="*/ 547853 h 4939827"/>
              <a:gd name="connsiteX91" fmla="*/ 783146 w 12192000"/>
              <a:gd name="connsiteY91" fmla="*/ 591799 h 4939827"/>
              <a:gd name="connsiteX92" fmla="*/ 1043676 w 12192000"/>
              <a:gd name="connsiteY92" fmla="*/ 591887 h 4939827"/>
              <a:gd name="connsiteX93" fmla="*/ 1281816 w 12192000"/>
              <a:gd name="connsiteY93" fmla="*/ 520946 h 4939827"/>
              <a:gd name="connsiteX94" fmla="*/ 1486347 w 12192000"/>
              <a:gd name="connsiteY94" fmla="*/ 487310 h 4939827"/>
              <a:gd name="connsiteX95" fmla="*/ 1568079 w 12192000"/>
              <a:gd name="connsiteY95" fmla="*/ 462531 h 4939827"/>
              <a:gd name="connsiteX96" fmla="*/ 1622516 w 12192000"/>
              <a:gd name="connsiteY96" fmla="*/ 466058 h 4939827"/>
              <a:gd name="connsiteX97" fmla="*/ 1655457 w 12192000"/>
              <a:gd name="connsiteY97" fmla="*/ 465359 h 4939827"/>
              <a:gd name="connsiteX98" fmla="*/ 1717454 w 12192000"/>
              <a:gd name="connsiteY98" fmla="*/ 417203 h 4939827"/>
              <a:gd name="connsiteX99" fmla="*/ 1913794 w 12192000"/>
              <a:gd name="connsiteY99" fmla="*/ 365255 h 4939827"/>
              <a:gd name="connsiteX100" fmla="*/ 2129762 w 12192000"/>
              <a:gd name="connsiteY100" fmla="*/ 367832 h 4939827"/>
              <a:gd name="connsiteX101" fmla="*/ 2376970 w 12192000"/>
              <a:gd name="connsiteY101" fmla="*/ 350129 h 4939827"/>
              <a:gd name="connsiteX102" fmla="*/ 2480155 w 12192000"/>
              <a:gd name="connsiteY102" fmla="*/ 359227 h 4939827"/>
              <a:gd name="connsiteX103" fmla="*/ 2586782 w 12192000"/>
              <a:gd name="connsiteY103" fmla="*/ 339352 h 4939827"/>
              <a:gd name="connsiteX104" fmla="*/ 2679617 w 12192000"/>
              <a:gd name="connsiteY104" fmla="*/ 305383 h 4939827"/>
              <a:gd name="connsiteX105" fmla="*/ 2788947 w 12192000"/>
              <a:gd name="connsiteY105" fmla="*/ 250375 h 4939827"/>
              <a:gd name="connsiteX106" fmla="*/ 2965530 w 12192000"/>
              <a:gd name="connsiteY106" fmla="*/ 245958 h 4939827"/>
              <a:gd name="connsiteX107" fmla="*/ 3103677 w 12192000"/>
              <a:gd name="connsiteY107" fmla="*/ 209527 h 4939827"/>
              <a:gd name="connsiteX108" fmla="*/ 3126759 w 12192000"/>
              <a:gd name="connsiteY108" fmla="*/ 211226 h 4939827"/>
              <a:gd name="connsiteX109" fmla="*/ 3164020 w 12192000"/>
              <a:gd name="connsiteY109" fmla="*/ 212779 h 4939827"/>
              <a:gd name="connsiteX110" fmla="*/ 3285019 w 12192000"/>
              <a:gd name="connsiteY110" fmla="*/ 220535 h 4939827"/>
              <a:gd name="connsiteX111" fmla="*/ 3365154 w 12192000"/>
              <a:gd name="connsiteY111" fmla="*/ 226416 h 4939827"/>
              <a:gd name="connsiteX112" fmla="*/ 3367507 w 12192000"/>
              <a:gd name="connsiteY112" fmla="*/ 225416 h 4939827"/>
              <a:gd name="connsiteX113" fmla="*/ 3387567 w 12192000"/>
              <a:gd name="connsiteY113" fmla="*/ 227103 h 4939827"/>
              <a:gd name="connsiteX114" fmla="*/ 3498001 w 12192000"/>
              <a:gd name="connsiteY114" fmla="*/ 231941 h 4939827"/>
              <a:gd name="connsiteX115" fmla="*/ 3561557 w 12192000"/>
              <a:gd name="connsiteY115" fmla="*/ 228095 h 4939827"/>
              <a:gd name="connsiteX116" fmla="*/ 3611920 w 12192000"/>
              <a:gd name="connsiteY116" fmla="*/ 218094 h 4939827"/>
              <a:gd name="connsiteX117" fmla="*/ 3620528 w 12192000"/>
              <a:gd name="connsiteY117" fmla="*/ 218788 h 4939827"/>
              <a:gd name="connsiteX118" fmla="*/ 3620766 w 12192000"/>
              <a:gd name="connsiteY118" fmla="*/ 218511 h 4939827"/>
              <a:gd name="connsiteX119" fmla="*/ 3629977 w 12192000"/>
              <a:gd name="connsiteY119" fmla="*/ 218664 h 4939827"/>
              <a:gd name="connsiteX120" fmla="*/ 3636217 w 12192000"/>
              <a:gd name="connsiteY120" fmla="*/ 220048 h 4939827"/>
              <a:gd name="connsiteX121" fmla="*/ 3709484 w 12192000"/>
              <a:gd name="connsiteY121" fmla="*/ 186927 h 4939827"/>
              <a:gd name="connsiteX122" fmla="*/ 3761342 w 12192000"/>
              <a:gd name="connsiteY122" fmla="*/ 177474 h 4939827"/>
              <a:gd name="connsiteX123" fmla="*/ 3799748 w 12192000"/>
              <a:gd name="connsiteY123" fmla="*/ 167154 h 4939827"/>
              <a:gd name="connsiteX124" fmla="*/ 3922756 w 12192000"/>
              <a:gd name="connsiteY124" fmla="*/ 194044 h 4939827"/>
              <a:gd name="connsiteX125" fmla="*/ 4028476 w 12192000"/>
              <a:gd name="connsiteY125" fmla="*/ 223679 h 4939827"/>
              <a:gd name="connsiteX126" fmla="*/ 4191582 w 12192000"/>
              <a:gd name="connsiteY126" fmla="*/ 238952 h 4939827"/>
              <a:gd name="connsiteX127" fmla="*/ 4251024 w 12192000"/>
              <a:gd name="connsiteY127" fmla="*/ 240874 h 4939827"/>
              <a:gd name="connsiteX128" fmla="*/ 4355275 w 12192000"/>
              <a:gd name="connsiteY128" fmla="*/ 260205 h 4939827"/>
              <a:gd name="connsiteX129" fmla="*/ 4423807 w 12192000"/>
              <a:gd name="connsiteY129" fmla="*/ 270366 h 4939827"/>
              <a:gd name="connsiteX130" fmla="*/ 4558432 w 12192000"/>
              <a:gd name="connsiteY130" fmla="*/ 269194 h 4939827"/>
              <a:gd name="connsiteX131" fmla="*/ 4635061 w 12192000"/>
              <a:gd name="connsiteY131" fmla="*/ 280682 h 4939827"/>
              <a:gd name="connsiteX132" fmla="*/ 4807427 w 12192000"/>
              <a:gd name="connsiteY132" fmla="*/ 276835 h 4939827"/>
              <a:gd name="connsiteX133" fmla="*/ 5028933 w 12192000"/>
              <a:gd name="connsiteY133" fmla="*/ 183887 h 4939827"/>
              <a:gd name="connsiteX134" fmla="*/ 5093642 w 12192000"/>
              <a:gd name="connsiteY134" fmla="*/ 177214 h 4939827"/>
              <a:gd name="connsiteX135" fmla="*/ 5102642 w 12192000"/>
              <a:gd name="connsiteY135" fmla="*/ 186816 h 4939827"/>
              <a:gd name="connsiteX136" fmla="*/ 5193590 w 12192000"/>
              <a:gd name="connsiteY136" fmla="*/ 156458 h 4939827"/>
              <a:gd name="connsiteX137" fmla="*/ 5323922 w 12192000"/>
              <a:gd name="connsiteY137" fmla="*/ 146332 h 4939827"/>
              <a:gd name="connsiteX138" fmla="*/ 5421860 w 12192000"/>
              <a:gd name="connsiteY138" fmla="*/ 167298 h 4939827"/>
              <a:gd name="connsiteX139" fmla="*/ 5476948 w 12192000"/>
              <a:gd name="connsiteY139" fmla="*/ 173249 h 4939827"/>
              <a:gd name="connsiteX140" fmla="*/ 5516842 w 12192000"/>
              <a:gd name="connsiteY140" fmla="*/ 184018 h 4939827"/>
              <a:gd name="connsiteX141" fmla="*/ 5619415 w 12192000"/>
              <a:gd name="connsiteY141" fmla="*/ 176781 h 4939827"/>
              <a:gd name="connsiteX142" fmla="*/ 5789867 w 12192000"/>
              <a:gd name="connsiteY142" fmla="*/ 150304 h 4939827"/>
              <a:gd name="connsiteX143" fmla="*/ 5825953 w 12192000"/>
              <a:gd name="connsiteY143" fmla="*/ 147907 h 4939827"/>
              <a:gd name="connsiteX144" fmla="*/ 5856168 w 12192000"/>
              <a:gd name="connsiteY144" fmla="*/ 158719 h 4939827"/>
              <a:gd name="connsiteX145" fmla="*/ 5862476 w 12192000"/>
              <a:gd name="connsiteY145" fmla="*/ 172447 h 4939827"/>
              <a:gd name="connsiteX146" fmla="*/ 5882195 w 12192000"/>
              <a:gd name="connsiteY146" fmla="*/ 173195 h 4939827"/>
              <a:gd name="connsiteX147" fmla="*/ 5952585 w 12192000"/>
              <a:gd name="connsiteY147" fmla="*/ 161012 h 4939827"/>
              <a:gd name="connsiteX148" fmla="*/ 6001964 w 12192000"/>
              <a:gd name="connsiteY148" fmla="*/ 154786 h 4939827"/>
              <a:gd name="connsiteX149" fmla="*/ 6184207 w 12192000"/>
              <a:gd name="connsiteY149" fmla="*/ 132658 h 4939827"/>
              <a:gd name="connsiteX150" fmla="*/ 6415830 w 12192000"/>
              <a:gd name="connsiteY150" fmla="*/ 136006 h 4939827"/>
              <a:gd name="connsiteX151" fmla="*/ 6756965 w 12192000"/>
              <a:gd name="connsiteY151" fmla="*/ 57636 h 4939827"/>
              <a:gd name="connsiteX152" fmla="*/ 6819400 w 12192000"/>
              <a:gd name="connsiteY152" fmla="*/ 30742 h 4939827"/>
              <a:gd name="connsiteX153" fmla="*/ 6986370 w 12192000"/>
              <a:gd name="connsiteY153" fmla="*/ 12659 h 4939827"/>
              <a:gd name="connsiteX154" fmla="*/ 6989536 w 12192000"/>
              <a:gd name="connsiteY154" fmla="*/ 14528 h 4939827"/>
              <a:gd name="connsiteX155" fmla="*/ 7015933 w 12192000"/>
              <a:gd name="connsiteY155" fmla="*/ 9653 h 4939827"/>
              <a:gd name="connsiteX156" fmla="*/ 7020592 w 12192000"/>
              <a:gd name="connsiteY156" fmla="*/ 1651 h 4939827"/>
              <a:gd name="connsiteX157" fmla="*/ 7025905 w 12192000"/>
              <a:gd name="connsiteY15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58681 w 12192000"/>
              <a:gd name="connsiteY16" fmla="*/ 219431 h 4939827"/>
              <a:gd name="connsiteX17" fmla="*/ 8126175 w 12192000"/>
              <a:gd name="connsiteY17" fmla="*/ 240005 h 4939827"/>
              <a:gd name="connsiteX18" fmla="*/ 8281371 w 12192000"/>
              <a:gd name="connsiteY18" fmla="*/ 256875 h 4939827"/>
              <a:gd name="connsiteX19" fmla="*/ 8381609 w 12192000"/>
              <a:gd name="connsiteY19" fmla="*/ 240618 h 4939827"/>
              <a:gd name="connsiteX20" fmla="*/ 8406759 w 12192000"/>
              <a:gd name="connsiteY20" fmla="*/ 232517 h 4939827"/>
              <a:gd name="connsiteX21" fmla="*/ 8426506 w 12192000"/>
              <a:gd name="connsiteY21" fmla="*/ 241842 h 4939827"/>
              <a:gd name="connsiteX22" fmla="*/ 8427949 w 12192000"/>
              <a:gd name="connsiteY22" fmla="*/ 240981 h 4939827"/>
              <a:gd name="connsiteX23" fmla="*/ 8441468 w 12192000"/>
              <a:gd name="connsiteY23" fmla="*/ 241157 h 4939827"/>
              <a:gd name="connsiteX24" fmla="*/ 8565757 w 12192000"/>
              <a:gd name="connsiteY24" fmla="*/ 255317 h 4939827"/>
              <a:gd name="connsiteX25" fmla="*/ 8573171 w 12192000"/>
              <a:gd name="connsiteY25" fmla="*/ 258426 h 4939827"/>
              <a:gd name="connsiteX26" fmla="*/ 8573548 w 12192000"/>
              <a:gd name="connsiteY26" fmla="*/ 258241 h 4939827"/>
              <a:gd name="connsiteX27" fmla="*/ 8622021 w 12192000"/>
              <a:gd name="connsiteY27" fmla="*/ 261028 h 4939827"/>
              <a:gd name="connsiteX28" fmla="*/ 8672650 w 12192000"/>
              <a:gd name="connsiteY28" fmla="*/ 254821 h 4939827"/>
              <a:gd name="connsiteX29" fmla="*/ 8785543 w 12192000"/>
              <a:gd name="connsiteY29" fmla="*/ 263406 h 4939827"/>
              <a:gd name="connsiteX30" fmla="*/ 8830588 w 12192000"/>
              <a:gd name="connsiteY30" fmla="*/ 265483 h 4939827"/>
              <a:gd name="connsiteX31" fmla="*/ 8905142 w 12192000"/>
              <a:gd name="connsiteY31" fmla="*/ 264958 h 4939827"/>
              <a:gd name="connsiteX32" fmla="*/ 8968582 w 12192000"/>
              <a:gd name="connsiteY32" fmla="*/ 262728 h 4939827"/>
              <a:gd name="connsiteX33" fmla="*/ 8972994 w 12192000"/>
              <a:gd name="connsiteY33" fmla="*/ 263284 h 4939827"/>
              <a:gd name="connsiteX34" fmla="*/ 9004605 w 12192000"/>
              <a:gd name="connsiteY34" fmla="*/ 258041 h 4939827"/>
              <a:gd name="connsiteX35" fmla="*/ 9016165 w 12192000"/>
              <a:gd name="connsiteY35" fmla="*/ 261258 h 4939827"/>
              <a:gd name="connsiteX36" fmla="*/ 9043297 w 12192000"/>
              <a:gd name="connsiteY36" fmla="*/ 281547 h 4939827"/>
              <a:gd name="connsiteX37" fmla="*/ 9048315 w 12192000"/>
              <a:gd name="connsiteY37" fmla="*/ 279264 h 4939827"/>
              <a:gd name="connsiteX38" fmla="*/ 9054706 w 12192000"/>
              <a:gd name="connsiteY38" fmla="*/ 278538 h 4939827"/>
              <a:gd name="connsiteX39" fmla="*/ 9070919 w 12192000"/>
              <a:gd name="connsiteY39" fmla="*/ 281810 h 4939827"/>
              <a:gd name="connsiteX40" fmla="*/ 9076813 w 12192000"/>
              <a:gd name="connsiteY40" fmla="*/ 283909 h 4939827"/>
              <a:gd name="connsiteX41" fmla="*/ 9085871 w 12192000"/>
              <a:gd name="connsiteY41" fmla="*/ 285133 h 4939827"/>
              <a:gd name="connsiteX42" fmla="*/ 9086159 w 12192000"/>
              <a:gd name="connsiteY42" fmla="*/ 284887 h 4939827"/>
              <a:gd name="connsiteX43" fmla="*/ 9134606 w 12192000"/>
              <a:gd name="connsiteY43" fmla="*/ 288168 h 4939827"/>
              <a:gd name="connsiteX44" fmla="*/ 9195590 w 12192000"/>
              <a:gd name="connsiteY44" fmla="*/ 279568 h 4939827"/>
              <a:gd name="connsiteX45" fmla="*/ 9219336 w 12192000"/>
              <a:gd name="connsiteY45" fmla="*/ 278133 h 4939827"/>
              <a:gd name="connsiteX46" fmla="*/ 9232362 w 12192000"/>
              <a:gd name="connsiteY46" fmla="*/ 275894 h 4939827"/>
              <a:gd name="connsiteX47" fmla="*/ 9283638 w 12192000"/>
              <a:gd name="connsiteY47" fmla="*/ 299924 h 4939827"/>
              <a:gd name="connsiteX48" fmla="*/ 9371484 w 12192000"/>
              <a:gd name="connsiteY48" fmla="*/ 329634 h 4939827"/>
              <a:gd name="connsiteX49" fmla="*/ 9404829 w 12192000"/>
              <a:gd name="connsiteY49" fmla="*/ 339038 h 4939827"/>
              <a:gd name="connsiteX50" fmla="*/ 9427021 w 12192000"/>
              <a:gd name="connsiteY50" fmla="*/ 358784 h 4939827"/>
              <a:gd name="connsiteX51" fmla="*/ 9670844 w 12192000"/>
              <a:gd name="connsiteY51" fmla="*/ 405128 h 4939827"/>
              <a:gd name="connsiteX52" fmla="*/ 9816083 w 12192000"/>
              <a:gd name="connsiteY52" fmla="*/ 416573 h 4939827"/>
              <a:gd name="connsiteX53" fmla="*/ 9936741 w 12192000"/>
              <a:gd name="connsiteY53" fmla="*/ 437044 h 4939827"/>
              <a:gd name="connsiteX54" fmla="*/ 10050093 w 12192000"/>
              <a:gd name="connsiteY54" fmla="*/ 443783 h 4939827"/>
              <a:gd name="connsiteX55" fmla="*/ 10130090 w 12192000"/>
              <a:gd name="connsiteY55" fmla="*/ 459520 h 4939827"/>
              <a:gd name="connsiteX56" fmla="*/ 10173456 w 12192000"/>
              <a:gd name="connsiteY56" fmla="*/ 457749 h 4939827"/>
              <a:gd name="connsiteX57" fmla="*/ 10218232 w 12192000"/>
              <a:gd name="connsiteY57" fmla="*/ 459820 h 4939827"/>
              <a:gd name="connsiteX58" fmla="*/ 10354176 w 12192000"/>
              <a:gd name="connsiteY58" fmla="*/ 471377 h 4939827"/>
              <a:gd name="connsiteX59" fmla="*/ 10430681 w 12192000"/>
              <a:gd name="connsiteY59" fmla="*/ 481226 h 4939827"/>
              <a:gd name="connsiteX60" fmla="*/ 10478169 w 12192000"/>
              <a:gd name="connsiteY60" fmla="*/ 481774 h 4939827"/>
              <a:gd name="connsiteX61" fmla="*/ 10540907 w 12192000"/>
              <a:gd name="connsiteY61" fmla="*/ 485607 h 4939827"/>
              <a:gd name="connsiteX62" fmla="*/ 10614941 w 12192000"/>
              <a:gd name="connsiteY62" fmla="*/ 487592 h 4939827"/>
              <a:gd name="connsiteX63" fmla="*/ 10674098 w 12192000"/>
              <a:gd name="connsiteY63" fmla="*/ 521656 h 4939827"/>
              <a:gd name="connsiteX64" fmla="*/ 10874834 w 12192000"/>
              <a:gd name="connsiteY64" fmla="*/ 574867 h 4939827"/>
              <a:gd name="connsiteX65" fmla="*/ 10944981 w 12192000"/>
              <a:gd name="connsiteY65" fmla="*/ 615042 h 4939827"/>
              <a:gd name="connsiteX66" fmla="*/ 11006376 w 12192000"/>
              <a:gd name="connsiteY66" fmla="*/ 645957 h 4939827"/>
              <a:gd name="connsiteX67" fmla="*/ 11076308 w 12192000"/>
              <a:gd name="connsiteY67" fmla="*/ 675698 h 4939827"/>
              <a:gd name="connsiteX68" fmla="*/ 11148789 w 12192000"/>
              <a:gd name="connsiteY68" fmla="*/ 685041 h 4939827"/>
              <a:gd name="connsiteX69" fmla="*/ 11249129 w 12192000"/>
              <a:gd name="connsiteY69" fmla="*/ 684218 h 4939827"/>
              <a:gd name="connsiteX70" fmla="*/ 11299915 w 12192000"/>
              <a:gd name="connsiteY70" fmla="*/ 692177 h 4939827"/>
              <a:gd name="connsiteX71" fmla="*/ 11386973 w 12192000"/>
              <a:gd name="connsiteY71" fmla="*/ 708209 h 4939827"/>
              <a:gd name="connsiteX72" fmla="*/ 11500105 w 12192000"/>
              <a:gd name="connsiteY72" fmla="*/ 735014 h 4939827"/>
              <a:gd name="connsiteX73" fmla="*/ 11621735 w 12192000"/>
              <a:gd name="connsiteY73" fmla="*/ 789584 h 4939827"/>
              <a:gd name="connsiteX74" fmla="*/ 11691200 w 12192000"/>
              <a:gd name="connsiteY74" fmla="*/ 867902 h 4939827"/>
              <a:gd name="connsiteX75" fmla="*/ 11819427 w 12192000"/>
              <a:gd name="connsiteY75" fmla="*/ 911634 h 4939827"/>
              <a:gd name="connsiteX76" fmla="*/ 11969720 w 12192000"/>
              <a:gd name="connsiteY76" fmla="*/ 964737 h 4939827"/>
              <a:gd name="connsiteX77" fmla="*/ 12055766 w 12192000"/>
              <a:gd name="connsiteY77" fmla="*/ 991268 h 4939827"/>
              <a:gd name="connsiteX78" fmla="*/ 12171539 w 12192000"/>
              <a:gd name="connsiteY78" fmla="*/ 995427 h 4939827"/>
              <a:gd name="connsiteX79" fmla="*/ 12187831 w 12192000"/>
              <a:gd name="connsiteY79" fmla="*/ 996580 h 4939827"/>
              <a:gd name="connsiteX80" fmla="*/ 12192000 w 12192000"/>
              <a:gd name="connsiteY80" fmla="*/ 996726 h 4939827"/>
              <a:gd name="connsiteX81" fmla="*/ 12192000 w 12192000"/>
              <a:gd name="connsiteY81" fmla="*/ 4939827 h 4939827"/>
              <a:gd name="connsiteX82" fmla="*/ 0 w 12192000"/>
              <a:gd name="connsiteY82" fmla="*/ 4939827 h 4939827"/>
              <a:gd name="connsiteX83" fmla="*/ 0 w 12192000"/>
              <a:gd name="connsiteY83" fmla="*/ 512043 h 4939827"/>
              <a:gd name="connsiteX84" fmla="*/ 7381 w 12192000"/>
              <a:gd name="connsiteY84" fmla="*/ 512580 h 4939827"/>
              <a:gd name="connsiteX85" fmla="*/ 100029 w 12192000"/>
              <a:gd name="connsiteY85" fmla="*/ 504758 h 4939827"/>
              <a:gd name="connsiteX86" fmla="*/ 155244 w 12192000"/>
              <a:gd name="connsiteY86" fmla="*/ 525130 h 4939827"/>
              <a:gd name="connsiteX87" fmla="*/ 254366 w 12192000"/>
              <a:gd name="connsiteY87" fmla="*/ 534449 h 4939827"/>
              <a:gd name="connsiteX88" fmla="*/ 447292 w 12192000"/>
              <a:gd name="connsiteY88" fmla="*/ 542725 h 4939827"/>
              <a:gd name="connsiteX89" fmla="*/ 628105 w 12192000"/>
              <a:gd name="connsiteY89" fmla="*/ 547853 h 4939827"/>
              <a:gd name="connsiteX90" fmla="*/ 783146 w 12192000"/>
              <a:gd name="connsiteY90" fmla="*/ 591799 h 4939827"/>
              <a:gd name="connsiteX91" fmla="*/ 1043676 w 12192000"/>
              <a:gd name="connsiteY91" fmla="*/ 591887 h 4939827"/>
              <a:gd name="connsiteX92" fmla="*/ 1281816 w 12192000"/>
              <a:gd name="connsiteY92" fmla="*/ 520946 h 4939827"/>
              <a:gd name="connsiteX93" fmla="*/ 1486347 w 12192000"/>
              <a:gd name="connsiteY93" fmla="*/ 487310 h 4939827"/>
              <a:gd name="connsiteX94" fmla="*/ 1568079 w 12192000"/>
              <a:gd name="connsiteY94" fmla="*/ 462531 h 4939827"/>
              <a:gd name="connsiteX95" fmla="*/ 1622516 w 12192000"/>
              <a:gd name="connsiteY95" fmla="*/ 466058 h 4939827"/>
              <a:gd name="connsiteX96" fmla="*/ 1655457 w 12192000"/>
              <a:gd name="connsiteY96" fmla="*/ 465359 h 4939827"/>
              <a:gd name="connsiteX97" fmla="*/ 1717454 w 12192000"/>
              <a:gd name="connsiteY97" fmla="*/ 417203 h 4939827"/>
              <a:gd name="connsiteX98" fmla="*/ 1913794 w 12192000"/>
              <a:gd name="connsiteY98" fmla="*/ 365255 h 4939827"/>
              <a:gd name="connsiteX99" fmla="*/ 2129762 w 12192000"/>
              <a:gd name="connsiteY99" fmla="*/ 367832 h 4939827"/>
              <a:gd name="connsiteX100" fmla="*/ 2376970 w 12192000"/>
              <a:gd name="connsiteY100" fmla="*/ 350129 h 4939827"/>
              <a:gd name="connsiteX101" fmla="*/ 2480155 w 12192000"/>
              <a:gd name="connsiteY101" fmla="*/ 359227 h 4939827"/>
              <a:gd name="connsiteX102" fmla="*/ 2586782 w 12192000"/>
              <a:gd name="connsiteY102" fmla="*/ 339352 h 4939827"/>
              <a:gd name="connsiteX103" fmla="*/ 2679617 w 12192000"/>
              <a:gd name="connsiteY103" fmla="*/ 305383 h 4939827"/>
              <a:gd name="connsiteX104" fmla="*/ 2788947 w 12192000"/>
              <a:gd name="connsiteY104" fmla="*/ 250375 h 4939827"/>
              <a:gd name="connsiteX105" fmla="*/ 2965530 w 12192000"/>
              <a:gd name="connsiteY105" fmla="*/ 245958 h 4939827"/>
              <a:gd name="connsiteX106" fmla="*/ 3103677 w 12192000"/>
              <a:gd name="connsiteY106" fmla="*/ 209527 h 4939827"/>
              <a:gd name="connsiteX107" fmla="*/ 3126759 w 12192000"/>
              <a:gd name="connsiteY107" fmla="*/ 211226 h 4939827"/>
              <a:gd name="connsiteX108" fmla="*/ 3164020 w 12192000"/>
              <a:gd name="connsiteY108" fmla="*/ 212779 h 4939827"/>
              <a:gd name="connsiteX109" fmla="*/ 3285019 w 12192000"/>
              <a:gd name="connsiteY109" fmla="*/ 220535 h 4939827"/>
              <a:gd name="connsiteX110" fmla="*/ 3365154 w 12192000"/>
              <a:gd name="connsiteY110" fmla="*/ 226416 h 4939827"/>
              <a:gd name="connsiteX111" fmla="*/ 3367507 w 12192000"/>
              <a:gd name="connsiteY111" fmla="*/ 225416 h 4939827"/>
              <a:gd name="connsiteX112" fmla="*/ 3387567 w 12192000"/>
              <a:gd name="connsiteY112" fmla="*/ 227103 h 4939827"/>
              <a:gd name="connsiteX113" fmla="*/ 3498001 w 12192000"/>
              <a:gd name="connsiteY113" fmla="*/ 231941 h 4939827"/>
              <a:gd name="connsiteX114" fmla="*/ 3561557 w 12192000"/>
              <a:gd name="connsiteY114" fmla="*/ 228095 h 4939827"/>
              <a:gd name="connsiteX115" fmla="*/ 3611920 w 12192000"/>
              <a:gd name="connsiteY115" fmla="*/ 218094 h 4939827"/>
              <a:gd name="connsiteX116" fmla="*/ 3620528 w 12192000"/>
              <a:gd name="connsiteY116" fmla="*/ 218788 h 4939827"/>
              <a:gd name="connsiteX117" fmla="*/ 3620766 w 12192000"/>
              <a:gd name="connsiteY117" fmla="*/ 218511 h 4939827"/>
              <a:gd name="connsiteX118" fmla="*/ 3629977 w 12192000"/>
              <a:gd name="connsiteY118" fmla="*/ 218664 h 4939827"/>
              <a:gd name="connsiteX119" fmla="*/ 3636217 w 12192000"/>
              <a:gd name="connsiteY119" fmla="*/ 220048 h 4939827"/>
              <a:gd name="connsiteX120" fmla="*/ 3709484 w 12192000"/>
              <a:gd name="connsiteY120" fmla="*/ 186927 h 4939827"/>
              <a:gd name="connsiteX121" fmla="*/ 3761342 w 12192000"/>
              <a:gd name="connsiteY121" fmla="*/ 177474 h 4939827"/>
              <a:gd name="connsiteX122" fmla="*/ 3799748 w 12192000"/>
              <a:gd name="connsiteY122" fmla="*/ 167154 h 4939827"/>
              <a:gd name="connsiteX123" fmla="*/ 3922756 w 12192000"/>
              <a:gd name="connsiteY123" fmla="*/ 194044 h 4939827"/>
              <a:gd name="connsiteX124" fmla="*/ 4028476 w 12192000"/>
              <a:gd name="connsiteY124" fmla="*/ 223679 h 4939827"/>
              <a:gd name="connsiteX125" fmla="*/ 4191582 w 12192000"/>
              <a:gd name="connsiteY125" fmla="*/ 238952 h 4939827"/>
              <a:gd name="connsiteX126" fmla="*/ 4251024 w 12192000"/>
              <a:gd name="connsiteY126" fmla="*/ 240874 h 4939827"/>
              <a:gd name="connsiteX127" fmla="*/ 4355275 w 12192000"/>
              <a:gd name="connsiteY127" fmla="*/ 260205 h 4939827"/>
              <a:gd name="connsiteX128" fmla="*/ 4423807 w 12192000"/>
              <a:gd name="connsiteY128" fmla="*/ 270366 h 4939827"/>
              <a:gd name="connsiteX129" fmla="*/ 4558432 w 12192000"/>
              <a:gd name="connsiteY129" fmla="*/ 269194 h 4939827"/>
              <a:gd name="connsiteX130" fmla="*/ 4635061 w 12192000"/>
              <a:gd name="connsiteY130" fmla="*/ 280682 h 4939827"/>
              <a:gd name="connsiteX131" fmla="*/ 4807427 w 12192000"/>
              <a:gd name="connsiteY131" fmla="*/ 276835 h 4939827"/>
              <a:gd name="connsiteX132" fmla="*/ 5028933 w 12192000"/>
              <a:gd name="connsiteY132" fmla="*/ 183887 h 4939827"/>
              <a:gd name="connsiteX133" fmla="*/ 5093642 w 12192000"/>
              <a:gd name="connsiteY133" fmla="*/ 177214 h 4939827"/>
              <a:gd name="connsiteX134" fmla="*/ 5102642 w 12192000"/>
              <a:gd name="connsiteY134" fmla="*/ 186816 h 4939827"/>
              <a:gd name="connsiteX135" fmla="*/ 5193590 w 12192000"/>
              <a:gd name="connsiteY135" fmla="*/ 156458 h 4939827"/>
              <a:gd name="connsiteX136" fmla="*/ 5323922 w 12192000"/>
              <a:gd name="connsiteY136" fmla="*/ 146332 h 4939827"/>
              <a:gd name="connsiteX137" fmla="*/ 5421860 w 12192000"/>
              <a:gd name="connsiteY137" fmla="*/ 167298 h 4939827"/>
              <a:gd name="connsiteX138" fmla="*/ 5476948 w 12192000"/>
              <a:gd name="connsiteY138" fmla="*/ 173249 h 4939827"/>
              <a:gd name="connsiteX139" fmla="*/ 5516842 w 12192000"/>
              <a:gd name="connsiteY139" fmla="*/ 184018 h 4939827"/>
              <a:gd name="connsiteX140" fmla="*/ 5619415 w 12192000"/>
              <a:gd name="connsiteY140" fmla="*/ 176781 h 4939827"/>
              <a:gd name="connsiteX141" fmla="*/ 5789867 w 12192000"/>
              <a:gd name="connsiteY141" fmla="*/ 150304 h 4939827"/>
              <a:gd name="connsiteX142" fmla="*/ 5825953 w 12192000"/>
              <a:gd name="connsiteY142" fmla="*/ 147907 h 4939827"/>
              <a:gd name="connsiteX143" fmla="*/ 5856168 w 12192000"/>
              <a:gd name="connsiteY143" fmla="*/ 158719 h 4939827"/>
              <a:gd name="connsiteX144" fmla="*/ 5862476 w 12192000"/>
              <a:gd name="connsiteY144" fmla="*/ 172447 h 4939827"/>
              <a:gd name="connsiteX145" fmla="*/ 5882195 w 12192000"/>
              <a:gd name="connsiteY145" fmla="*/ 173195 h 4939827"/>
              <a:gd name="connsiteX146" fmla="*/ 5952585 w 12192000"/>
              <a:gd name="connsiteY146" fmla="*/ 161012 h 4939827"/>
              <a:gd name="connsiteX147" fmla="*/ 6001964 w 12192000"/>
              <a:gd name="connsiteY147" fmla="*/ 154786 h 4939827"/>
              <a:gd name="connsiteX148" fmla="*/ 6184207 w 12192000"/>
              <a:gd name="connsiteY148" fmla="*/ 132658 h 4939827"/>
              <a:gd name="connsiteX149" fmla="*/ 6415830 w 12192000"/>
              <a:gd name="connsiteY149" fmla="*/ 136006 h 4939827"/>
              <a:gd name="connsiteX150" fmla="*/ 6756965 w 12192000"/>
              <a:gd name="connsiteY150" fmla="*/ 57636 h 4939827"/>
              <a:gd name="connsiteX151" fmla="*/ 6819400 w 12192000"/>
              <a:gd name="connsiteY151" fmla="*/ 30742 h 4939827"/>
              <a:gd name="connsiteX152" fmla="*/ 6986370 w 12192000"/>
              <a:gd name="connsiteY152" fmla="*/ 12659 h 4939827"/>
              <a:gd name="connsiteX153" fmla="*/ 6989536 w 12192000"/>
              <a:gd name="connsiteY153" fmla="*/ 14528 h 4939827"/>
              <a:gd name="connsiteX154" fmla="*/ 7015933 w 12192000"/>
              <a:gd name="connsiteY154" fmla="*/ 9653 h 4939827"/>
              <a:gd name="connsiteX155" fmla="*/ 7020592 w 12192000"/>
              <a:gd name="connsiteY155" fmla="*/ 1651 h 4939827"/>
              <a:gd name="connsiteX156" fmla="*/ 7025905 w 12192000"/>
              <a:gd name="connsiteY156" fmla="*/ 0 h 493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12192000" h="4939827">
                <a:moveTo>
                  <a:pt x="7025905" y="0"/>
                </a:moveTo>
                <a:lnTo>
                  <a:pt x="7032579" y="2808"/>
                </a:lnTo>
                <a:cubicBezTo>
                  <a:pt x="7044119" y="6590"/>
                  <a:pt x="7059062" y="10207"/>
                  <a:pt x="7079505" y="12971"/>
                </a:cubicBezTo>
                <a:cubicBezTo>
                  <a:pt x="7111522" y="10537"/>
                  <a:pt x="7122591" y="11519"/>
                  <a:pt x="7158791" y="12462"/>
                </a:cubicBezTo>
                <a:lnTo>
                  <a:pt x="7233338" y="24846"/>
                </a:lnTo>
                <a:cubicBezTo>
                  <a:pt x="7247177" y="23787"/>
                  <a:pt x="7254856" y="25962"/>
                  <a:pt x="7259791" y="29557"/>
                </a:cubicBezTo>
                <a:lnTo>
                  <a:pt x="7263923" y="35029"/>
                </a:lnTo>
                <a:lnTo>
                  <a:pt x="7281549" y="39654"/>
                </a:lnTo>
                <a:lnTo>
                  <a:pt x="7374735" y="65326"/>
                </a:lnTo>
                <a:lnTo>
                  <a:pt x="7376078" y="63849"/>
                </a:lnTo>
                <a:lnTo>
                  <a:pt x="7402026" y="60308"/>
                </a:lnTo>
                <a:lnTo>
                  <a:pt x="7415091" y="77403"/>
                </a:lnTo>
                <a:cubicBezTo>
                  <a:pt x="7421672" y="79965"/>
                  <a:pt x="7475806" y="92960"/>
                  <a:pt x="7488682" y="83440"/>
                </a:cubicBezTo>
                <a:cubicBezTo>
                  <a:pt x="7541625" y="94782"/>
                  <a:pt x="7683214" y="133614"/>
                  <a:pt x="7732750" y="145456"/>
                </a:cubicBezTo>
                <a:cubicBezTo>
                  <a:pt x="7748318" y="162765"/>
                  <a:pt x="7764581" y="171696"/>
                  <a:pt x="7785900" y="154493"/>
                </a:cubicBezTo>
                <a:cubicBezTo>
                  <a:pt x="7822539" y="158614"/>
                  <a:pt x="7915312" y="166523"/>
                  <a:pt x="7952584" y="170181"/>
                </a:cubicBezTo>
                <a:cubicBezTo>
                  <a:pt x="7998047" y="181004"/>
                  <a:pt x="8029749" y="207794"/>
                  <a:pt x="8058681" y="219431"/>
                </a:cubicBezTo>
                <a:cubicBezTo>
                  <a:pt x="8095466" y="185885"/>
                  <a:pt x="8090835" y="241759"/>
                  <a:pt x="8126175" y="240005"/>
                </a:cubicBezTo>
                <a:cubicBezTo>
                  <a:pt x="8163290" y="246246"/>
                  <a:pt x="8238799" y="256773"/>
                  <a:pt x="8281371" y="256875"/>
                </a:cubicBezTo>
                <a:cubicBezTo>
                  <a:pt x="8313651" y="251026"/>
                  <a:pt x="8346882" y="248570"/>
                  <a:pt x="8381609" y="240618"/>
                </a:cubicBezTo>
                <a:lnTo>
                  <a:pt x="8406759" y="232517"/>
                </a:lnTo>
                <a:lnTo>
                  <a:pt x="8426506" y="241842"/>
                </a:lnTo>
                <a:lnTo>
                  <a:pt x="8427949" y="240981"/>
                </a:lnTo>
                <a:cubicBezTo>
                  <a:pt x="8431925" y="239458"/>
                  <a:pt x="8436260" y="239096"/>
                  <a:pt x="8441468" y="241157"/>
                </a:cubicBezTo>
                <a:lnTo>
                  <a:pt x="8565757" y="255317"/>
                </a:lnTo>
                <a:lnTo>
                  <a:pt x="8573171" y="258426"/>
                </a:lnTo>
                <a:lnTo>
                  <a:pt x="8573548" y="258241"/>
                </a:lnTo>
                <a:cubicBezTo>
                  <a:pt x="8575650" y="258391"/>
                  <a:pt x="8618469" y="259217"/>
                  <a:pt x="8622021" y="261028"/>
                </a:cubicBezTo>
                <a:lnTo>
                  <a:pt x="8672650" y="254821"/>
                </a:lnTo>
                <a:cubicBezTo>
                  <a:pt x="8716151" y="260353"/>
                  <a:pt x="8748971" y="243487"/>
                  <a:pt x="8785543" y="263406"/>
                </a:cubicBezTo>
                <a:cubicBezTo>
                  <a:pt x="8826293" y="268498"/>
                  <a:pt x="8797654" y="254573"/>
                  <a:pt x="8830588" y="265483"/>
                </a:cubicBezTo>
                <a:cubicBezTo>
                  <a:pt x="8849202" y="267272"/>
                  <a:pt x="8877544" y="266277"/>
                  <a:pt x="8905142" y="264958"/>
                </a:cubicBezTo>
                <a:lnTo>
                  <a:pt x="8968582" y="262728"/>
                </a:lnTo>
                <a:lnTo>
                  <a:pt x="8972994" y="263284"/>
                </a:lnTo>
                <a:lnTo>
                  <a:pt x="9004605" y="258041"/>
                </a:lnTo>
                <a:lnTo>
                  <a:pt x="9016165" y="261258"/>
                </a:lnTo>
                <a:cubicBezTo>
                  <a:pt x="9028775" y="267579"/>
                  <a:pt x="9039083" y="277488"/>
                  <a:pt x="9043297" y="281547"/>
                </a:cubicBezTo>
                <a:lnTo>
                  <a:pt x="9048315" y="279264"/>
                </a:lnTo>
                <a:lnTo>
                  <a:pt x="9054706" y="278538"/>
                </a:lnTo>
                <a:lnTo>
                  <a:pt x="9070919" y="281810"/>
                </a:lnTo>
                <a:lnTo>
                  <a:pt x="9076813" y="283909"/>
                </a:lnTo>
                <a:cubicBezTo>
                  <a:pt x="9080948" y="285030"/>
                  <a:pt x="9083794" y="285362"/>
                  <a:pt x="9085871" y="285133"/>
                </a:cubicBezTo>
                <a:lnTo>
                  <a:pt x="9086159" y="284887"/>
                </a:lnTo>
                <a:lnTo>
                  <a:pt x="9134606" y="288168"/>
                </a:lnTo>
                <a:cubicBezTo>
                  <a:pt x="9149441" y="274272"/>
                  <a:pt x="9194106" y="309414"/>
                  <a:pt x="9195590" y="279568"/>
                </a:cubicBezTo>
                <a:cubicBezTo>
                  <a:pt x="9212898" y="284479"/>
                  <a:pt x="9220866" y="298055"/>
                  <a:pt x="9219336" y="278133"/>
                </a:cubicBezTo>
                <a:cubicBezTo>
                  <a:pt x="9225159" y="279201"/>
                  <a:pt x="9229164" y="278078"/>
                  <a:pt x="9232362" y="275894"/>
                </a:cubicBezTo>
                <a:lnTo>
                  <a:pt x="9283638" y="299924"/>
                </a:lnTo>
                <a:lnTo>
                  <a:pt x="9371484" y="329634"/>
                </a:lnTo>
                <a:lnTo>
                  <a:pt x="9404829" y="339038"/>
                </a:lnTo>
                <a:lnTo>
                  <a:pt x="9427021" y="358784"/>
                </a:lnTo>
                <a:cubicBezTo>
                  <a:pt x="9500124" y="364086"/>
                  <a:pt x="9604652" y="390635"/>
                  <a:pt x="9670844" y="405128"/>
                </a:cubicBezTo>
                <a:cubicBezTo>
                  <a:pt x="9688531" y="417998"/>
                  <a:pt x="9762277" y="426463"/>
                  <a:pt x="9816083" y="416573"/>
                </a:cubicBezTo>
                <a:lnTo>
                  <a:pt x="9936741" y="437044"/>
                </a:lnTo>
                <a:cubicBezTo>
                  <a:pt x="9978091" y="447025"/>
                  <a:pt x="10008641" y="443705"/>
                  <a:pt x="10050093" y="443783"/>
                </a:cubicBezTo>
                <a:cubicBezTo>
                  <a:pt x="10074709" y="448779"/>
                  <a:pt x="10088915" y="449258"/>
                  <a:pt x="10130090" y="459520"/>
                </a:cubicBezTo>
                <a:cubicBezTo>
                  <a:pt x="10137791" y="458564"/>
                  <a:pt x="10165777" y="459877"/>
                  <a:pt x="10173456" y="457749"/>
                </a:cubicBezTo>
                <a:lnTo>
                  <a:pt x="10218232" y="459820"/>
                </a:lnTo>
                <a:lnTo>
                  <a:pt x="10354176" y="471377"/>
                </a:lnTo>
                <a:cubicBezTo>
                  <a:pt x="10367946" y="478917"/>
                  <a:pt x="10417270" y="488110"/>
                  <a:pt x="10430681" y="481226"/>
                </a:cubicBezTo>
                <a:cubicBezTo>
                  <a:pt x="10441804" y="481366"/>
                  <a:pt x="10469025" y="490181"/>
                  <a:pt x="10478169" y="481774"/>
                </a:cubicBezTo>
                <a:cubicBezTo>
                  <a:pt x="10503830" y="488972"/>
                  <a:pt x="10531359" y="489751"/>
                  <a:pt x="10540907" y="485607"/>
                </a:cubicBezTo>
                <a:cubicBezTo>
                  <a:pt x="10569054" y="475472"/>
                  <a:pt x="10590882" y="489185"/>
                  <a:pt x="10614941" y="487592"/>
                </a:cubicBezTo>
                <a:cubicBezTo>
                  <a:pt x="10654657" y="492458"/>
                  <a:pt x="10645652" y="516778"/>
                  <a:pt x="10674098" y="521656"/>
                </a:cubicBezTo>
                <a:cubicBezTo>
                  <a:pt x="10737163" y="537583"/>
                  <a:pt x="10829686" y="559302"/>
                  <a:pt x="10874834" y="574867"/>
                </a:cubicBezTo>
                <a:cubicBezTo>
                  <a:pt x="10919981" y="590432"/>
                  <a:pt x="10878682" y="577481"/>
                  <a:pt x="10944981" y="615042"/>
                </a:cubicBezTo>
                <a:cubicBezTo>
                  <a:pt x="10976235" y="616974"/>
                  <a:pt x="10982969" y="648568"/>
                  <a:pt x="11006376" y="645957"/>
                </a:cubicBezTo>
                <a:cubicBezTo>
                  <a:pt x="11005343" y="630631"/>
                  <a:pt x="11047577" y="676048"/>
                  <a:pt x="11076308" y="675698"/>
                </a:cubicBezTo>
                <a:cubicBezTo>
                  <a:pt x="11093142" y="677175"/>
                  <a:pt x="11131116" y="681348"/>
                  <a:pt x="11148789" y="685041"/>
                </a:cubicBezTo>
                <a:cubicBezTo>
                  <a:pt x="11177310" y="688243"/>
                  <a:pt x="11217768" y="714725"/>
                  <a:pt x="11249129" y="684218"/>
                </a:cubicBezTo>
                <a:cubicBezTo>
                  <a:pt x="11276269" y="697037"/>
                  <a:pt x="11257432" y="693670"/>
                  <a:pt x="11299915" y="692177"/>
                </a:cubicBezTo>
                <a:cubicBezTo>
                  <a:pt x="11314401" y="703224"/>
                  <a:pt x="11371412" y="714421"/>
                  <a:pt x="11386973" y="708209"/>
                </a:cubicBezTo>
                <a:cubicBezTo>
                  <a:pt x="11425657" y="716286"/>
                  <a:pt x="11454555" y="715485"/>
                  <a:pt x="11500105" y="735014"/>
                </a:cubicBezTo>
                <a:cubicBezTo>
                  <a:pt x="11545172" y="751781"/>
                  <a:pt x="11573053" y="787789"/>
                  <a:pt x="11621735" y="789584"/>
                </a:cubicBezTo>
                <a:lnTo>
                  <a:pt x="11691200" y="867902"/>
                </a:lnTo>
                <a:cubicBezTo>
                  <a:pt x="11734106" y="911360"/>
                  <a:pt x="11773008" y="895495"/>
                  <a:pt x="11819427" y="911634"/>
                </a:cubicBezTo>
                <a:lnTo>
                  <a:pt x="11969720" y="964737"/>
                </a:lnTo>
                <a:cubicBezTo>
                  <a:pt x="12009110" y="978008"/>
                  <a:pt x="12010206" y="989588"/>
                  <a:pt x="12055766" y="991268"/>
                </a:cubicBezTo>
                <a:cubicBezTo>
                  <a:pt x="12105723" y="1003445"/>
                  <a:pt x="12068493" y="1020292"/>
                  <a:pt x="12171539" y="995427"/>
                </a:cubicBezTo>
                <a:cubicBezTo>
                  <a:pt x="12174929" y="995822"/>
                  <a:pt x="12180763" y="996228"/>
                  <a:pt x="12187831" y="996580"/>
                </a:cubicBezTo>
                <a:lnTo>
                  <a:pt x="12192000" y="996726"/>
                </a:lnTo>
                <a:lnTo>
                  <a:pt x="12192000" y="4939827"/>
                </a:lnTo>
                <a:lnTo>
                  <a:pt x="0" y="4939827"/>
                </a:lnTo>
                <a:lnTo>
                  <a:pt x="0" y="512043"/>
                </a:lnTo>
                <a:lnTo>
                  <a:pt x="7381" y="512580"/>
                </a:lnTo>
                <a:cubicBezTo>
                  <a:pt x="39359" y="514524"/>
                  <a:pt x="72732" y="514144"/>
                  <a:pt x="100029" y="504758"/>
                </a:cubicBezTo>
                <a:cubicBezTo>
                  <a:pt x="115935" y="525779"/>
                  <a:pt x="143126" y="489229"/>
                  <a:pt x="155244" y="525130"/>
                </a:cubicBezTo>
                <a:cubicBezTo>
                  <a:pt x="173881" y="522487"/>
                  <a:pt x="242791" y="514086"/>
                  <a:pt x="254366" y="534449"/>
                </a:cubicBezTo>
                <a:cubicBezTo>
                  <a:pt x="303041" y="537382"/>
                  <a:pt x="380161" y="541650"/>
                  <a:pt x="447292" y="542725"/>
                </a:cubicBezTo>
                <a:cubicBezTo>
                  <a:pt x="530282" y="553078"/>
                  <a:pt x="572130" y="539673"/>
                  <a:pt x="628105" y="547853"/>
                </a:cubicBezTo>
                <a:cubicBezTo>
                  <a:pt x="661608" y="509671"/>
                  <a:pt x="746152" y="605137"/>
                  <a:pt x="783146" y="591799"/>
                </a:cubicBezTo>
                <a:cubicBezTo>
                  <a:pt x="862499" y="590113"/>
                  <a:pt x="949481" y="579142"/>
                  <a:pt x="1043676" y="591887"/>
                </a:cubicBezTo>
                <a:cubicBezTo>
                  <a:pt x="1120353" y="576991"/>
                  <a:pt x="1172004" y="553592"/>
                  <a:pt x="1281816" y="520946"/>
                </a:cubicBezTo>
                <a:cubicBezTo>
                  <a:pt x="1339915" y="511282"/>
                  <a:pt x="1459480" y="554579"/>
                  <a:pt x="1486347" y="487310"/>
                </a:cubicBezTo>
                <a:cubicBezTo>
                  <a:pt x="1507765" y="532008"/>
                  <a:pt x="1539168" y="465954"/>
                  <a:pt x="1568079" y="462531"/>
                </a:cubicBezTo>
                <a:cubicBezTo>
                  <a:pt x="1587821" y="491525"/>
                  <a:pt x="1601468" y="469316"/>
                  <a:pt x="1622516" y="466058"/>
                </a:cubicBezTo>
                <a:cubicBezTo>
                  <a:pt x="1630056" y="483510"/>
                  <a:pt x="1647504" y="484261"/>
                  <a:pt x="1655457" y="465359"/>
                </a:cubicBezTo>
                <a:cubicBezTo>
                  <a:pt x="1651800" y="419723"/>
                  <a:pt x="1709718" y="447719"/>
                  <a:pt x="1717454" y="417203"/>
                </a:cubicBezTo>
                <a:cubicBezTo>
                  <a:pt x="1753115" y="414011"/>
                  <a:pt x="1882851" y="412376"/>
                  <a:pt x="1913794" y="365255"/>
                </a:cubicBezTo>
                <a:cubicBezTo>
                  <a:pt x="2001060" y="361067"/>
                  <a:pt x="2099559" y="366414"/>
                  <a:pt x="2129762" y="367832"/>
                </a:cubicBezTo>
                <a:cubicBezTo>
                  <a:pt x="2215380" y="355065"/>
                  <a:pt x="2248807" y="343296"/>
                  <a:pt x="2376970" y="350129"/>
                </a:cubicBezTo>
                <a:cubicBezTo>
                  <a:pt x="2393251" y="360463"/>
                  <a:pt x="2473371" y="379419"/>
                  <a:pt x="2480155" y="359227"/>
                </a:cubicBezTo>
                <a:cubicBezTo>
                  <a:pt x="2520060" y="359505"/>
                  <a:pt x="2561270" y="311415"/>
                  <a:pt x="2586782" y="339352"/>
                </a:cubicBezTo>
                <a:cubicBezTo>
                  <a:pt x="2585230" y="294982"/>
                  <a:pt x="2653633" y="316689"/>
                  <a:pt x="2679617" y="305383"/>
                </a:cubicBezTo>
                <a:cubicBezTo>
                  <a:pt x="2721434" y="266011"/>
                  <a:pt x="2746765" y="276002"/>
                  <a:pt x="2788947" y="250375"/>
                </a:cubicBezTo>
                <a:cubicBezTo>
                  <a:pt x="2851672" y="235447"/>
                  <a:pt x="2913075" y="252766"/>
                  <a:pt x="2965530" y="245958"/>
                </a:cubicBezTo>
                <a:cubicBezTo>
                  <a:pt x="3001911" y="238336"/>
                  <a:pt x="3090203" y="217828"/>
                  <a:pt x="3103677" y="209527"/>
                </a:cubicBezTo>
                <a:lnTo>
                  <a:pt x="3126759" y="211226"/>
                </a:lnTo>
                <a:cubicBezTo>
                  <a:pt x="3136908" y="211889"/>
                  <a:pt x="3148903" y="212490"/>
                  <a:pt x="3164020" y="212779"/>
                </a:cubicBezTo>
                <a:cubicBezTo>
                  <a:pt x="3225474" y="210084"/>
                  <a:pt x="3231859" y="218227"/>
                  <a:pt x="3285019" y="220535"/>
                </a:cubicBezTo>
                <a:cubicBezTo>
                  <a:pt x="3318541" y="222809"/>
                  <a:pt x="3359787" y="223898"/>
                  <a:pt x="3365154" y="226416"/>
                </a:cubicBezTo>
                <a:lnTo>
                  <a:pt x="3367507" y="225416"/>
                </a:lnTo>
                <a:cubicBezTo>
                  <a:pt x="3377583" y="223667"/>
                  <a:pt x="3383502" y="224760"/>
                  <a:pt x="3387567" y="227103"/>
                </a:cubicBezTo>
                <a:lnTo>
                  <a:pt x="3498001" y="231941"/>
                </a:lnTo>
                <a:cubicBezTo>
                  <a:pt x="3513569" y="226158"/>
                  <a:pt x="3539132" y="232525"/>
                  <a:pt x="3561557" y="228095"/>
                </a:cubicBezTo>
                <a:cubicBezTo>
                  <a:pt x="3574944" y="230843"/>
                  <a:pt x="3597426" y="216287"/>
                  <a:pt x="3611920" y="218094"/>
                </a:cubicBezTo>
                <a:lnTo>
                  <a:pt x="3620528" y="218788"/>
                </a:lnTo>
                <a:lnTo>
                  <a:pt x="3620766" y="218511"/>
                </a:lnTo>
                <a:cubicBezTo>
                  <a:pt x="3622780" y="218042"/>
                  <a:pt x="3625663" y="218038"/>
                  <a:pt x="3629977" y="218664"/>
                </a:cubicBezTo>
                <a:lnTo>
                  <a:pt x="3636217" y="220048"/>
                </a:lnTo>
                <a:lnTo>
                  <a:pt x="3709484" y="186927"/>
                </a:lnTo>
                <a:cubicBezTo>
                  <a:pt x="3731015" y="183190"/>
                  <a:pt x="3745790" y="180810"/>
                  <a:pt x="3761342" y="177474"/>
                </a:cubicBezTo>
                <a:lnTo>
                  <a:pt x="3799748" y="167154"/>
                </a:lnTo>
                <a:lnTo>
                  <a:pt x="3922756" y="194044"/>
                </a:lnTo>
                <a:cubicBezTo>
                  <a:pt x="3960877" y="203465"/>
                  <a:pt x="3965250" y="215357"/>
                  <a:pt x="4028476" y="223679"/>
                </a:cubicBezTo>
                <a:cubicBezTo>
                  <a:pt x="4088751" y="228019"/>
                  <a:pt x="4139112" y="248870"/>
                  <a:pt x="4191582" y="238952"/>
                </a:cubicBezTo>
                <a:cubicBezTo>
                  <a:pt x="4210842" y="254091"/>
                  <a:pt x="4229809" y="260810"/>
                  <a:pt x="4251024" y="240874"/>
                </a:cubicBezTo>
                <a:cubicBezTo>
                  <a:pt x="4306627" y="250935"/>
                  <a:pt x="4317066" y="281625"/>
                  <a:pt x="4355275" y="260205"/>
                </a:cubicBezTo>
                <a:cubicBezTo>
                  <a:pt x="4390577" y="327090"/>
                  <a:pt x="4385658" y="272111"/>
                  <a:pt x="4423807" y="270366"/>
                </a:cubicBezTo>
                <a:cubicBezTo>
                  <a:pt x="4457666" y="271864"/>
                  <a:pt x="4523223" y="267475"/>
                  <a:pt x="4558432" y="269194"/>
                </a:cubicBezTo>
                <a:cubicBezTo>
                  <a:pt x="4594553" y="230955"/>
                  <a:pt x="4596517" y="287120"/>
                  <a:pt x="4635061" y="280682"/>
                </a:cubicBezTo>
                <a:cubicBezTo>
                  <a:pt x="4676560" y="281955"/>
                  <a:pt x="4741782" y="292968"/>
                  <a:pt x="4807427" y="276835"/>
                </a:cubicBezTo>
                <a:cubicBezTo>
                  <a:pt x="4876769" y="256626"/>
                  <a:pt x="4951997" y="249407"/>
                  <a:pt x="5028933" y="183887"/>
                </a:cubicBezTo>
                <a:cubicBezTo>
                  <a:pt x="5044713" y="164149"/>
                  <a:pt x="5073685" y="161161"/>
                  <a:pt x="5093642" y="177214"/>
                </a:cubicBezTo>
                <a:cubicBezTo>
                  <a:pt x="5097077" y="179978"/>
                  <a:pt x="5100108" y="183212"/>
                  <a:pt x="5102642" y="186816"/>
                </a:cubicBezTo>
                <a:cubicBezTo>
                  <a:pt x="5150234" y="139156"/>
                  <a:pt x="5169674" y="190314"/>
                  <a:pt x="5193590" y="156458"/>
                </a:cubicBezTo>
                <a:cubicBezTo>
                  <a:pt x="5257854" y="151722"/>
                  <a:pt x="5301917" y="175841"/>
                  <a:pt x="5323922" y="146332"/>
                </a:cubicBezTo>
                <a:cubicBezTo>
                  <a:pt x="5355266" y="153538"/>
                  <a:pt x="5392601" y="198271"/>
                  <a:pt x="5421860" y="167298"/>
                </a:cubicBezTo>
                <a:cubicBezTo>
                  <a:pt x="5420630" y="196364"/>
                  <a:pt x="5461576" y="151467"/>
                  <a:pt x="5476948" y="173249"/>
                </a:cubicBezTo>
                <a:cubicBezTo>
                  <a:pt x="5487334" y="191763"/>
                  <a:pt x="5502178" y="182456"/>
                  <a:pt x="5516842" y="184018"/>
                </a:cubicBezTo>
                <a:cubicBezTo>
                  <a:pt x="5533140" y="200158"/>
                  <a:pt x="5599828" y="189750"/>
                  <a:pt x="5619415" y="176781"/>
                </a:cubicBezTo>
                <a:cubicBezTo>
                  <a:pt x="5690073" y="168499"/>
                  <a:pt x="5748631" y="186964"/>
                  <a:pt x="5789867" y="150304"/>
                </a:cubicBezTo>
                <a:cubicBezTo>
                  <a:pt x="5802836" y="146282"/>
                  <a:pt x="5814753" y="145947"/>
                  <a:pt x="5825953" y="147907"/>
                </a:cubicBezTo>
                <a:lnTo>
                  <a:pt x="5856168" y="158719"/>
                </a:lnTo>
                <a:lnTo>
                  <a:pt x="5862476" y="172447"/>
                </a:lnTo>
                <a:lnTo>
                  <a:pt x="5882195" y="173195"/>
                </a:lnTo>
                <a:lnTo>
                  <a:pt x="5952585" y="161012"/>
                </a:lnTo>
                <a:cubicBezTo>
                  <a:pt x="5962273" y="166588"/>
                  <a:pt x="5992020" y="151579"/>
                  <a:pt x="6001964" y="154786"/>
                </a:cubicBezTo>
                <a:cubicBezTo>
                  <a:pt x="6061748" y="122178"/>
                  <a:pt x="6101539" y="131534"/>
                  <a:pt x="6184207" y="132658"/>
                </a:cubicBezTo>
                <a:cubicBezTo>
                  <a:pt x="6266582" y="127016"/>
                  <a:pt x="6286876" y="151859"/>
                  <a:pt x="6415830" y="136006"/>
                </a:cubicBezTo>
                <a:cubicBezTo>
                  <a:pt x="6563502" y="116945"/>
                  <a:pt x="6684679" y="79367"/>
                  <a:pt x="6756965" y="57636"/>
                </a:cubicBezTo>
                <a:cubicBezTo>
                  <a:pt x="6761544" y="48663"/>
                  <a:pt x="6812642" y="36519"/>
                  <a:pt x="6819400" y="30742"/>
                </a:cubicBezTo>
                <a:lnTo>
                  <a:pt x="6986370" y="12659"/>
                </a:lnTo>
                <a:lnTo>
                  <a:pt x="6989536" y="14528"/>
                </a:lnTo>
                <a:cubicBezTo>
                  <a:pt x="7002946" y="17364"/>
                  <a:pt x="7010700" y="14716"/>
                  <a:pt x="7015933" y="9653"/>
                </a:cubicBezTo>
                <a:lnTo>
                  <a:pt x="7020592" y="1651"/>
                </a:lnTo>
                <a:lnTo>
                  <a:pt x="702590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11254E-0BEC-2DEF-0810-22201DB309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4744" y="5198168"/>
            <a:ext cx="9859618" cy="1112658"/>
          </a:xfrm>
        </p:spPr>
        <p:txBody>
          <a:bodyPr>
            <a:normAutofit/>
          </a:bodyPr>
          <a:lstStyle/>
          <a:p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L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anguage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, L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earning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 and S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trategic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 S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upport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 Team (LLSS)</a:t>
            </a:r>
            <a:endParaRPr lang="en-GB" sz="3600" dirty="0">
              <a:solidFill>
                <a:schemeClr val="accent5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9AC9199-058A-67B4-664A-A5833CD57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17950" y="647758"/>
            <a:ext cx="8355105" cy="439265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6619511-040B-823A-E231-C3636CA30E73}"/>
              </a:ext>
            </a:extLst>
          </p:cNvPr>
          <p:cNvSpPr txBox="1">
            <a:spLocks/>
          </p:cNvSpPr>
          <p:nvPr/>
        </p:nvSpPr>
        <p:spPr>
          <a:xfrm>
            <a:off x="1794344" y="805516"/>
            <a:ext cx="8355105" cy="28520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sz="3600" b="1" dirty="0">
                <a:latin typeface="Century Gothic" panose="020B0502020202020204" pitchFamily="34" charset="0"/>
              </a:rPr>
              <a:t>Previously Pupil and School Support (PSS)</a:t>
            </a:r>
          </a:p>
        </p:txBody>
      </p:sp>
    </p:spTree>
    <p:extLst>
      <p:ext uri="{BB962C8B-B14F-4D97-AF65-F5344CB8AC3E}">
        <p14:creationId xmlns:p14="http://schemas.microsoft.com/office/powerpoint/2010/main" val="2671159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3ED6FD-2116-203C-D5FD-4B7DC7E2B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172" y="643467"/>
            <a:ext cx="6325482" cy="55710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780901-8E3D-288A-A253-74297F03AEB5}"/>
              </a:ext>
            </a:extLst>
          </p:cNvPr>
          <p:cNvSpPr txBox="1"/>
          <p:nvPr/>
        </p:nvSpPr>
        <p:spPr>
          <a:xfrm>
            <a:off x="626042" y="798018"/>
            <a:ext cx="4688130" cy="4430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latin typeface="Century Gothic" panose="020B0502020202020204" pitchFamily="34" charset="0"/>
              </a:rPr>
              <a:t>Brainteasers are a type of memory game that can be used to improve brain function and problem-solving skills. </a:t>
            </a:r>
          </a:p>
        </p:txBody>
      </p:sp>
    </p:spTree>
    <p:extLst>
      <p:ext uri="{BB962C8B-B14F-4D97-AF65-F5344CB8AC3E}">
        <p14:creationId xmlns:p14="http://schemas.microsoft.com/office/powerpoint/2010/main" val="315965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66E940E-6B7A-644F-FECC-794435EFAE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7010"/>
          <a:stretch>
            <a:fillRect/>
          </a:stretch>
        </p:blipFill>
        <p:spPr>
          <a:xfrm>
            <a:off x="467397" y="321734"/>
            <a:ext cx="5406374" cy="290517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17CDA24-35F8-4540-8C52-3096D6D94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7F081F-9C1F-1410-6360-520BED3F1D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0817"/>
          <a:stretch>
            <a:fillRect/>
          </a:stretch>
        </p:blipFill>
        <p:spPr>
          <a:xfrm>
            <a:off x="6308034" y="408016"/>
            <a:ext cx="5112595" cy="273260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658BFE0-4E65-4174-9C75-687C94E88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75DFED-A0C1-4A83-BE1D-0271C1826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552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140129-51FA-779D-A5A9-E9CAF57D3E8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3158"/>
          <a:stretch>
            <a:fillRect/>
          </a:stretch>
        </p:blipFill>
        <p:spPr>
          <a:xfrm>
            <a:off x="510473" y="3631096"/>
            <a:ext cx="5320220" cy="27605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CB026D-5E45-52D7-827E-F049DCC2254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21863"/>
          <a:stretch>
            <a:fillRect/>
          </a:stretch>
        </p:blipFill>
        <p:spPr>
          <a:xfrm>
            <a:off x="6308034" y="3673110"/>
            <a:ext cx="5112595" cy="267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705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E54B63-595D-99CE-61EE-BC41517EC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5FE4E05-4412-0585-F968-6AE218677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526" y="643467"/>
            <a:ext cx="3927747" cy="2543217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2C34669-3E64-72EE-160A-4D6BC44B1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3135CA8A-63CD-D3D9-0582-6CE20BD5B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571" y="643467"/>
            <a:ext cx="4256430" cy="2543217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67B4FE7-04C1-8CD6-C06E-72445B5C1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05E8E01-18E8-5F80-4514-BD24F6810C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32279225-4816-AECB-AA3A-48FF60EE66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1502" y="3671316"/>
            <a:ext cx="3799795" cy="2545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760047-D8A1-6015-6A3F-079C84FEF2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3327" y="3671316"/>
            <a:ext cx="3782917" cy="255346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5F4F6E8-C2C0-E4FA-8A08-960C2AEA5CA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333" r="83636"/>
          <a:stretch>
            <a:fillRect/>
          </a:stretch>
        </p:blipFill>
        <p:spPr>
          <a:xfrm>
            <a:off x="7737885" y="5649280"/>
            <a:ext cx="303046" cy="675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06F068-25F2-7F4F-E8A4-63260035550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519" t="-7943" r="2284"/>
          <a:stretch>
            <a:fillRect/>
          </a:stretch>
        </p:blipFill>
        <p:spPr>
          <a:xfrm>
            <a:off x="6155190" y="2654300"/>
            <a:ext cx="5654130" cy="675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8FC5FE-2478-3BE8-EDF6-CB403A55D67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963" t="13016"/>
          <a:stretch>
            <a:fillRect/>
          </a:stretch>
        </p:blipFill>
        <p:spPr>
          <a:xfrm>
            <a:off x="219138" y="5740140"/>
            <a:ext cx="5697097" cy="4743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91D5FE-CF06-19BB-96F9-8F80045B6AB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5854"/>
          <a:stretch>
            <a:fillRect/>
          </a:stretch>
        </p:blipFill>
        <p:spPr>
          <a:xfrm>
            <a:off x="88320" y="2683705"/>
            <a:ext cx="5827915" cy="645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7625C5-4F6F-59C2-5B26-FD020ECF5C2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7565" t="-7821" r="6298"/>
          <a:stretch>
            <a:fillRect/>
          </a:stretch>
        </p:blipFill>
        <p:spPr>
          <a:xfrm>
            <a:off x="8208243" y="5617039"/>
            <a:ext cx="2318161" cy="727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8170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4B24D0-8C66-35CA-A47A-C8C97E613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A1F4BBE-4EC8-9E69-0730-A6F2C8D78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838" y="321734"/>
            <a:ext cx="4469492" cy="290517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417CDA24-35F8-4540-8C52-3096D6D94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8E5F5B-7E55-5D94-CD32-E618A29AF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445" y="321734"/>
            <a:ext cx="4401773" cy="290517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8658BFE0-4E65-4174-9C75-687C94E88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A75DFED-A0C1-4A83-BE1D-0271C1826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552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DEEA16E-9DFA-D360-7201-37F3E0C9D4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2301"/>
          <a:stretch>
            <a:fillRect/>
          </a:stretch>
        </p:blipFill>
        <p:spPr>
          <a:xfrm>
            <a:off x="701744" y="3631096"/>
            <a:ext cx="4937677" cy="27605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026086-C8CF-64F6-6ECD-577C4C124C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5046" y="3631096"/>
            <a:ext cx="4198570" cy="276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12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6C8CBA-6AA5-4383-D434-7B79DCF76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CE64B29-EC49-3B29-43BB-BFD0E3C4B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079" y="643467"/>
            <a:ext cx="3912641" cy="2543217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1B6081D-D3E8-4209-B85B-EB1C655A6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5C22FF04-E6BB-FF2E-A8A7-7B30DDED4F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2301"/>
          <a:stretch>
            <a:fillRect/>
          </a:stretch>
        </p:blipFill>
        <p:spPr>
          <a:xfrm>
            <a:off x="1043004" y="3549636"/>
            <a:ext cx="4548927" cy="2543217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8CA55E4-1295-45C8-BA05-5A9E705B7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8C5794E-A9A1-4A23-AF68-C79A78223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3F8A58C3-901C-6FC0-BB24-C0356AEAEE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216" y="3702066"/>
            <a:ext cx="3872033" cy="25458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EF8377-6836-BFB8-CD5C-C365B0025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012" y="373562"/>
            <a:ext cx="3868893" cy="25534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75B99B8-5D0C-C3B7-377A-AA2A4BDBFE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8313" y="2641030"/>
            <a:ext cx="3686171" cy="5456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DB1CEC-3499-1DC9-C06E-F9A0DB816C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3012" y="5792282"/>
            <a:ext cx="3740440" cy="6011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659B873-FA06-8A0C-ED6A-D90B7F0619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03869" y="2420664"/>
            <a:ext cx="2878726" cy="519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CBF7041-C515-95C1-1449-25A00FB72A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7207" y="5968973"/>
            <a:ext cx="4694724" cy="4890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8232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A58C63-28DF-3362-6D1B-A3E98F623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1B2B0FE-2CA5-7B87-5D15-A085FD6E9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F6F9348-8D69-A945-7BF2-551C74002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55D1B2-EB58-3898-4E27-BFD6147C9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4095" y="1149531"/>
            <a:ext cx="4505018" cy="39677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5F0665-96FE-7044-022F-86E952DAD16B}"/>
              </a:ext>
            </a:extLst>
          </p:cNvPr>
          <p:cNvSpPr txBox="1"/>
          <p:nvPr/>
        </p:nvSpPr>
        <p:spPr>
          <a:xfrm>
            <a:off x="471699" y="181957"/>
            <a:ext cx="6989509" cy="5907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b="1" dirty="0">
                <a:latin typeface="Century Gothic" panose="020B0502020202020204" pitchFamily="34" charset="0"/>
              </a:rPr>
              <a:t>Why?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b="1" dirty="0">
                <a:latin typeface="Century Gothic" panose="020B0502020202020204" pitchFamily="34" charset="0"/>
              </a:rPr>
              <a:t>Increase focus </a:t>
            </a:r>
            <a:r>
              <a:rPr lang="en-GB" sz="3200" dirty="0">
                <a:latin typeface="Century Gothic" panose="020B0502020202020204" pitchFamily="34" charset="0"/>
              </a:rPr>
              <a:t>–train your brain to concentrate which is key for remembering details effectively.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b="1" dirty="0">
                <a:latin typeface="Century Gothic" panose="020B0502020202020204" pitchFamily="34" charset="0"/>
              </a:rPr>
              <a:t>Strengthen logic </a:t>
            </a:r>
            <a:r>
              <a:rPr lang="en-GB" sz="3200" dirty="0">
                <a:latin typeface="Century Gothic" panose="020B0502020202020204" pitchFamily="34" charset="0"/>
              </a:rPr>
              <a:t>– many teasers involve reasoning and deduction.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latin typeface="Century Gothic" panose="020B0502020202020204" pitchFamily="34" charset="0"/>
              </a:rPr>
              <a:t>Keep your </a:t>
            </a:r>
            <a:r>
              <a:rPr lang="en-GB" sz="3200" b="1" dirty="0">
                <a:latin typeface="Century Gothic" panose="020B0502020202020204" pitchFamily="34" charset="0"/>
              </a:rPr>
              <a:t>brain active.</a:t>
            </a:r>
            <a:endParaRPr lang="en-GB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44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1AB0CD-E88D-D4B5-73B0-207F0FD28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8C17A34-E124-23C5-00B3-201F56D6F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5F365C1-8B68-22E6-4BC5-E97DA052F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8174"/>
            <a:ext cx="12192000" cy="4939827"/>
          </a:xfrm>
          <a:custGeom>
            <a:avLst/>
            <a:gdLst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499101 w 12192000"/>
              <a:gd name="connsiteY144" fmla="*/ 232983 h 4939827"/>
              <a:gd name="connsiteX145" fmla="*/ 4558432 w 12192000"/>
              <a:gd name="connsiteY145" fmla="*/ 269194 h 4939827"/>
              <a:gd name="connsiteX146" fmla="*/ 4635061 w 12192000"/>
              <a:gd name="connsiteY146" fmla="*/ 280682 h 4939827"/>
              <a:gd name="connsiteX147" fmla="*/ 4680829 w 12192000"/>
              <a:gd name="connsiteY147" fmla="*/ 287953 h 4939827"/>
              <a:gd name="connsiteX148" fmla="*/ 4807427 w 12192000"/>
              <a:gd name="connsiteY148" fmla="*/ 276835 h 4939827"/>
              <a:gd name="connsiteX149" fmla="*/ 5028933 w 12192000"/>
              <a:gd name="connsiteY149" fmla="*/ 183887 h 4939827"/>
              <a:gd name="connsiteX150" fmla="*/ 5093642 w 12192000"/>
              <a:gd name="connsiteY150" fmla="*/ 177214 h 4939827"/>
              <a:gd name="connsiteX151" fmla="*/ 5102642 w 12192000"/>
              <a:gd name="connsiteY151" fmla="*/ 186816 h 4939827"/>
              <a:gd name="connsiteX152" fmla="*/ 5193590 w 12192000"/>
              <a:gd name="connsiteY152" fmla="*/ 136361 h 4939827"/>
              <a:gd name="connsiteX153" fmla="*/ 5323922 w 12192000"/>
              <a:gd name="connsiteY153" fmla="*/ 146332 h 4939827"/>
              <a:gd name="connsiteX154" fmla="*/ 5421860 w 12192000"/>
              <a:gd name="connsiteY154" fmla="*/ 167298 h 4939827"/>
              <a:gd name="connsiteX155" fmla="*/ 5476948 w 12192000"/>
              <a:gd name="connsiteY155" fmla="*/ 173249 h 4939827"/>
              <a:gd name="connsiteX156" fmla="*/ 5516842 w 12192000"/>
              <a:gd name="connsiteY156" fmla="*/ 184018 h 4939827"/>
              <a:gd name="connsiteX157" fmla="*/ 5619415 w 12192000"/>
              <a:gd name="connsiteY157" fmla="*/ 176781 h 4939827"/>
              <a:gd name="connsiteX158" fmla="*/ 5789867 w 12192000"/>
              <a:gd name="connsiteY158" fmla="*/ 150304 h 4939827"/>
              <a:gd name="connsiteX159" fmla="*/ 5825953 w 12192000"/>
              <a:gd name="connsiteY159" fmla="*/ 147907 h 4939827"/>
              <a:gd name="connsiteX160" fmla="*/ 5856168 w 12192000"/>
              <a:gd name="connsiteY160" fmla="*/ 158719 h 4939827"/>
              <a:gd name="connsiteX161" fmla="*/ 5862476 w 12192000"/>
              <a:gd name="connsiteY161" fmla="*/ 172447 h 4939827"/>
              <a:gd name="connsiteX162" fmla="*/ 5882195 w 12192000"/>
              <a:gd name="connsiteY162" fmla="*/ 173195 h 4939827"/>
              <a:gd name="connsiteX163" fmla="*/ 5887271 w 12192000"/>
              <a:gd name="connsiteY163" fmla="*/ 176084 h 4939827"/>
              <a:gd name="connsiteX164" fmla="*/ 5916552 w 12192000"/>
              <a:gd name="connsiteY164" fmla="*/ 189955 h 4939827"/>
              <a:gd name="connsiteX165" fmla="*/ 5983240 w 12192000"/>
              <a:gd name="connsiteY165" fmla="*/ 152755 h 4939827"/>
              <a:gd name="connsiteX166" fmla="*/ 6061852 w 12192000"/>
              <a:gd name="connsiteY166" fmla="*/ 161953 h 4939827"/>
              <a:gd name="connsiteX167" fmla="*/ 6408386 w 12192000"/>
              <a:gd name="connsiteY167" fmla="*/ 157590 h 4939827"/>
              <a:gd name="connsiteX168" fmla="*/ 6531386 w 12192000"/>
              <a:gd name="connsiteY168" fmla="*/ 156103 h 4939827"/>
              <a:gd name="connsiteX169" fmla="*/ 6721509 w 12192000"/>
              <a:gd name="connsiteY169" fmla="*/ 54829 h 4939827"/>
              <a:gd name="connsiteX170" fmla="*/ 6947884 w 12192000"/>
              <a:gd name="connsiteY170" fmla="*/ 47587 h 4939827"/>
              <a:gd name="connsiteX171" fmla="*/ 6965101 w 12192000"/>
              <a:gd name="connsiteY171" fmla="*/ 25718 h 4939827"/>
              <a:gd name="connsiteX172" fmla="*/ 6986370 w 12192000"/>
              <a:gd name="connsiteY172" fmla="*/ 12659 h 4939827"/>
              <a:gd name="connsiteX173" fmla="*/ 6989536 w 12192000"/>
              <a:gd name="connsiteY173" fmla="*/ 14528 h 4939827"/>
              <a:gd name="connsiteX174" fmla="*/ 7015933 w 12192000"/>
              <a:gd name="connsiteY174" fmla="*/ 9653 h 4939827"/>
              <a:gd name="connsiteX175" fmla="*/ 7020592 w 12192000"/>
              <a:gd name="connsiteY175" fmla="*/ 1651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558432 w 12192000"/>
              <a:gd name="connsiteY144" fmla="*/ 269194 h 4939827"/>
              <a:gd name="connsiteX145" fmla="*/ 4635061 w 12192000"/>
              <a:gd name="connsiteY145" fmla="*/ 280682 h 4939827"/>
              <a:gd name="connsiteX146" fmla="*/ 4680829 w 12192000"/>
              <a:gd name="connsiteY146" fmla="*/ 287953 h 4939827"/>
              <a:gd name="connsiteX147" fmla="*/ 4807427 w 12192000"/>
              <a:gd name="connsiteY147" fmla="*/ 276835 h 4939827"/>
              <a:gd name="connsiteX148" fmla="*/ 5028933 w 12192000"/>
              <a:gd name="connsiteY148" fmla="*/ 183887 h 4939827"/>
              <a:gd name="connsiteX149" fmla="*/ 5093642 w 12192000"/>
              <a:gd name="connsiteY149" fmla="*/ 177214 h 4939827"/>
              <a:gd name="connsiteX150" fmla="*/ 5102642 w 12192000"/>
              <a:gd name="connsiteY150" fmla="*/ 186816 h 4939827"/>
              <a:gd name="connsiteX151" fmla="*/ 5193590 w 12192000"/>
              <a:gd name="connsiteY151" fmla="*/ 136361 h 4939827"/>
              <a:gd name="connsiteX152" fmla="*/ 5323922 w 12192000"/>
              <a:gd name="connsiteY152" fmla="*/ 146332 h 4939827"/>
              <a:gd name="connsiteX153" fmla="*/ 5421860 w 12192000"/>
              <a:gd name="connsiteY153" fmla="*/ 167298 h 4939827"/>
              <a:gd name="connsiteX154" fmla="*/ 5476948 w 12192000"/>
              <a:gd name="connsiteY154" fmla="*/ 173249 h 4939827"/>
              <a:gd name="connsiteX155" fmla="*/ 5516842 w 12192000"/>
              <a:gd name="connsiteY155" fmla="*/ 184018 h 4939827"/>
              <a:gd name="connsiteX156" fmla="*/ 5619415 w 12192000"/>
              <a:gd name="connsiteY156" fmla="*/ 176781 h 4939827"/>
              <a:gd name="connsiteX157" fmla="*/ 5789867 w 12192000"/>
              <a:gd name="connsiteY157" fmla="*/ 150304 h 4939827"/>
              <a:gd name="connsiteX158" fmla="*/ 5825953 w 12192000"/>
              <a:gd name="connsiteY158" fmla="*/ 147907 h 4939827"/>
              <a:gd name="connsiteX159" fmla="*/ 5856168 w 12192000"/>
              <a:gd name="connsiteY159" fmla="*/ 158719 h 4939827"/>
              <a:gd name="connsiteX160" fmla="*/ 5862476 w 12192000"/>
              <a:gd name="connsiteY160" fmla="*/ 172447 h 4939827"/>
              <a:gd name="connsiteX161" fmla="*/ 5882195 w 12192000"/>
              <a:gd name="connsiteY161" fmla="*/ 173195 h 4939827"/>
              <a:gd name="connsiteX162" fmla="*/ 5887271 w 12192000"/>
              <a:gd name="connsiteY162" fmla="*/ 176084 h 4939827"/>
              <a:gd name="connsiteX163" fmla="*/ 5916552 w 12192000"/>
              <a:gd name="connsiteY163" fmla="*/ 189955 h 4939827"/>
              <a:gd name="connsiteX164" fmla="*/ 5983240 w 12192000"/>
              <a:gd name="connsiteY164" fmla="*/ 152755 h 4939827"/>
              <a:gd name="connsiteX165" fmla="*/ 6061852 w 12192000"/>
              <a:gd name="connsiteY165" fmla="*/ 161953 h 4939827"/>
              <a:gd name="connsiteX166" fmla="*/ 6408386 w 12192000"/>
              <a:gd name="connsiteY166" fmla="*/ 157590 h 4939827"/>
              <a:gd name="connsiteX167" fmla="*/ 6531386 w 12192000"/>
              <a:gd name="connsiteY167" fmla="*/ 156103 h 4939827"/>
              <a:gd name="connsiteX168" fmla="*/ 6721509 w 12192000"/>
              <a:gd name="connsiteY168" fmla="*/ 54829 h 4939827"/>
              <a:gd name="connsiteX169" fmla="*/ 6947884 w 12192000"/>
              <a:gd name="connsiteY169" fmla="*/ 47587 h 4939827"/>
              <a:gd name="connsiteX170" fmla="*/ 6965101 w 12192000"/>
              <a:gd name="connsiteY170" fmla="*/ 25718 h 4939827"/>
              <a:gd name="connsiteX171" fmla="*/ 6986370 w 12192000"/>
              <a:gd name="connsiteY171" fmla="*/ 12659 h 4939827"/>
              <a:gd name="connsiteX172" fmla="*/ 6989536 w 12192000"/>
              <a:gd name="connsiteY172" fmla="*/ 14528 h 4939827"/>
              <a:gd name="connsiteX173" fmla="*/ 7015933 w 12192000"/>
              <a:gd name="connsiteY173" fmla="*/ 9653 h 4939827"/>
              <a:gd name="connsiteX174" fmla="*/ 7020592 w 12192000"/>
              <a:gd name="connsiteY174" fmla="*/ 1651 h 4939827"/>
              <a:gd name="connsiteX175" fmla="*/ 7025905 w 12192000"/>
              <a:gd name="connsiteY17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680829 w 12192000"/>
              <a:gd name="connsiteY145" fmla="*/ 287953 h 4939827"/>
              <a:gd name="connsiteX146" fmla="*/ 4807427 w 12192000"/>
              <a:gd name="connsiteY146" fmla="*/ 276835 h 4939827"/>
              <a:gd name="connsiteX147" fmla="*/ 5028933 w 12192000"/>
              <a:gd name="connsiteY147" fmla="*/ 183887 h 4939827"/>
              <a:gd name="connsiteX148" fmla="*/ 5093642 w 12192000"/>
              <a:gd name="connsiteY148" fmla="*/ 177214 h 4939827"/>
              <a:gd name="connsiteX149" fmla="*/ 5102642 w 12192000"/>
              <a:gd name="connsiteY149" fmla="*/ 186816 h 4939827"/>
              <a:gd name="connsiteX150" fmla="*/ 5193590 w 12192000"/>
              <a:gd name="connsiteY150" fmla="*/ 136361 h 4939827"/>
              <a:gd name="connsiteX151" fmla="*/ 5323922 w 12192000"/>
              <a:gd name="connsiteY151" fmla="*/ 146332 h 4939827"/>
              <a:gd name="connsiteX152" fmla="*/ 5421860 w 12192000"/>
              <a:gd name="connsiteY152" fmla="*/ 167298 h 4939827"/>
              <a:gd name="connsiteX153" fmla="*/ 5476948 w 12192000"/>
              <a:gd name="connsiteY153" fmla="*/ 173249 h 4939827"/>
              <a:gd name="connsiteX154" fmla="*/ 5516842 w 12192000"/>
              <a:gd name="connsiteY154" fmla="*/ 184018 h 4939827"/>
              <a:gd name="connsiteX155" fmla="*/ 5619415 w 12192000"/>
              <a:gd name="connsiteY155" fmla="*/ 176781 h 4939827"/>
              <a:gd name="connsiteX156" fmla="*/ 5789867 w 12192000"/>
              <a:gd name="connsiteY156" fmla="*/ 150304 h 4939827"/>
              <a:gd name="connsiteX157" fmla="*/ 5825953 w 12192000"/>
              <a:gd name="connsiteY157" fmla="*/ 147907 h 4939827"/>
              <a:gd name="connsiteX158" fmla="*/ 5856168 w 12192000"/>
              <a:gd name="connsiteY158" fmla="*/ 158719 h 4939827"/>
              <a:gd name="connsiteX159" fmla="*/ 5862476 w 12192000"/>
              <a:gd name="connsiteY159" fmla="*/ 172447 h 4939827"/>
              <a:gd name="connsiteX160" fmla="*/ 5882195 w 12192000"/>
              <a:gd name="connsiteY160" fmla="*/ 173195 h 4939827"/>
              <a:gd name="connsiteX161" fmla="*/ 5887271 w 12192000"/>
              <a:gd name="connsiteY161" fmla="*/ 176084 h 4939827"/>
              <a:gd name="connsiteX162" fmla="*/ 5916552 w 12192000"/>
              <a:gd name="connsiteY162" fmla="*/ 189955 h 4939827"/>
              <a:gd name="connsiteX163" fmla="*/ 5983240 w 12192000"/>
              <a:gd name="connsiteY163" fmla="*/ 152755 h 4939827"/>
              <a:gd name="connsiteX164" fmla="*/ 6061852 w 12192000"/>
              <a:gd name="connsiteY164" fmla="*/ 161953 h 4939827"/>
              <a:gd name="connsiteX165" fmla="*/ 6408386 w 12192000"/>
              <a:gd name="connsiteY165" fmla="*/ 157590 h 4939827"/>
              <a:gd name="connsiteX166" fmla="*/ 6531386 w 12192000"/>
              <a:gd name="connsiteY166" fmla="*/ 156103 h 4939827"/>
              <a:gd name="connsiteX167" fmla="*/ 6721509 w 12192000"/>
              <a:gd name="connsiteY167" fmla="*/ 54829 h 4939827"/>
              <a:gd name="connsiteX168" fmla="*/ 6947884 w 12192000"/>
              <a:gd name="connsiteY168" fmla="*/ 47587 h 4939827"/>
              <a:gd name="connsiteX169" fmla="*/ 6965101 w 12192000"/>
              <a:gd name="connsiteY169" fmla="*/ 25718 h 4939827"/>
              <a:gd name="connsiteX170" fmla="*/ 6986370 w 12192000"/>
              <a:gd name="connsiteY170" fmla="*/ 12659 h 4939827"/>
              <a:gd name="connsiteX171" fmla="*/ 6989536 w 12192000"/>
              <a:gd name="connsiteY171" fmla="*/ 14528 h 4939827"/>
              <a:gd name="connsiteX172" fmla="*/ 7015933 w 12192000"/>
              <a:gd name="connsiteY172" fmla="*/ 9653 h 4939827"/>
              <a:gd name="connsiteX173" fmla="*/ 7020592 w 12192000"/>
              <a:gd name="connsiteY173" fmla="*/ 1651 h 4939827"/>
              <a:gd name="connsiteX174" fmla="*/ 7025905 w 12192000"/>
              <a:gd name="connsiteY17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08386 w 12192000"/>
              <a:gd name="connsiteY164" fmla="*/ 157590 h 4939827"/>
              <a:gd name="connsiteX165" fmla="*/ 6531386 w 12192000"/>
              <a:gd name="connsiteY165" fmla="*/ 156103 h 4939827"/>
              <a:gd name="connsiteX166" fmla="*/ 6721509 w 12192000"/>
              <a:gd name="connsiteY166" fmla="*/ 54829 h 4939827"/>
              <a:gd name="connsiteX167" fmla="*/ 6947884 w 12192000"/>
              <a:gd name="connsiteY167" fmla="*/ 47587 h 4939827"/>
              <a:gd name="connsiteX168" fmla="*/ 6965101 w 12192000"/>
              <a:gd name="connsiteY168" fmla="*/ 25718 h 4939827"/>
              <a:gd name="connsiteX169" fmla="*/ 6986370 w 12192000"/>
              <a:gd name="connsiteY169" fmla="*/ 12659 h 4939827"/>
              <a:gd name="connsiteX170" fmla="*/ 6989536 w 12192000"/>
              <a:gd name="connsiteY170" fmla="*/ 14528 h 4939827"/>
              <a:gd name="connsiteX171" fmla="*/ 7015933 w 12192000"/>
              <a:gd name="connsiteY171" fmla="*/ 9653 h 4939827"/>
              <a:gd name="connsiteX172" fmla="*/ 7020592 w 12192000"/>
              <a:gd name="connsiteY172" fmla="*/ 1651 h 4939827"/>
              <a:gd name="connsiteX173" fmla="*/ 7025905 w 12192000"/>
              <a:gd name="connsiteY17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21509 w 12192000"/>
              <a:gd name="connsiteY165" fmla="*/ 54829 h 4939827"/>
              <a:gd name="connsiteX166" fmla="*/ 6947884 w 12192000"/>
              <a:gd name="connsiteY166" fmla="*/ 47587 h 4939827"/>
              <a:gd name="connsiteX167" fmla="*/ 6965101 w 12192000"/>
              <a:gd name="connsiteY167" fmla="*/ 25718 h 4939827"/>
              <a:gd name="connsiteX168" fmla="*/ 6986370 w 12192000"/>
              <a:gd name="connsiteY168" fmla="*/ 12659 h 4939827"/>
              <a:gd name="connsiteX169" fmla="*/ 6989536 w 12192000"/>
              <a:gd name="connsiteY169" fmla="*/ 14528 h 4939827"/>
              <a:gd name="connsiteX170" fmla="*/ 7015933 w 12192000"/>
              <a:gd name="connsiteY170" fmla="*/ 9653 h 4939827"/>
              <a:gd name="connsiteX171" fmla="*/ 7020592 w 12192000"/>
              <a:gd name="connsiteY171" fmla="*/ 1651 h 4939827"/>
              <a:gd name="connsiteX172" fmla="*/ 7025905 w 12192000"/>
              <a:gd name="connsiteY17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947884 w 12192000"/>
              <a:gd name="connsiteY165" fmla="*/ 47587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152287 w 12192000"/>
              <a:gd name="connsiteY163" fmla="*/ 116736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56458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922756 w 12192000"/>
              <a:gd name="connsiteY135" fmla="*/ 194044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98001 w 12192000"/>
              <a:gd name="connsiteY124" fmla="*/ 231941 h 4939827"/>
              <a:gd name="connsiteX125" fmla="*/ 3561557 w 12192000"/>
              <a:gd name="connsiteY125" fmla="*/ 228095 h 4939827"/>
              <a:gd name="connsiteX126" fmla="*/ 3611920 w 12192000"/>
              <a:gd name="connsiteY126" fmla="*/ 218094 h 4939827"/>
              <a:gd name="connsiteX127" fmla="*/ 3620528 w 12192000"/>
              <a:gd name="connsiteY127" fmla="*/ 218788 h 4939827"/>
              <a:gd name="connsiteX128" fmla="*/ 3620766 w 12192000"/>
              <a:gd name="connsiteY128" fmla="*/ 218511 h 4939827"/>
              <a:gd name="connsiteX129" fmla="*/ 3629977 w 12192000"/>
              <a:gd name="connsiteY129" fmla="*/ 218664 h 4939827"/>
              <a:gd name="connsiteX130" fmla="*/ 3636217 w 12192000"/>
              <a:gd name="connsiteY130" fmla="*/ 220048 h 4939827"/>
              <a:gd name="connsiteX131" fmla="*/ 3709484 w 12192000"/>
              <a:gd name="connsiteY131" fmla="*/ 186927 h 4939827"/>
              <a:gd name="connsiteX132" fmla="*/ 3761342 w 12192000"/>
              <a:gd name="connsiteY132" fmla="*/ 177474 h 4939827"/>
              <a:gd name="connsiteX133" fmla="*/ 3799748 w 12192000"/>
              <a:gd name="connsiteY133" fmla="*/ 167154 h 4939827"/>
              <a:gd name="connsiteX134" fmla="*/ 3922756 w 12192000"/>
              <a:gd name="connsiteY134" fmla="*/ 194044 h 4939827"/>
              <a:gd name="connsiteX135" fmla="*/ 4028476 w 12192000"/>
              <a:gd name="connsiteY135" fmla="*/ 223679 h 4939827"/>
              <a:gd name="connsiteX136" fmla="*/ 4191582 w 12192000"/>
              <a:gd name="connsiteY136" fmla="*/ 238952 h 4939827"/>
              <a:gd name="connsiteX137" fmla="*/ 4251024 w 12192000"/>
              <a:gd name="connsiteY137" fmla="*/ 240874 h 4939827"/>
              <a:gd name="connsiteX138" fmla="*/ 4355275 w 12192000"/>
              <a:gd name="connsiteY138" fmla="*/ 260205 h 4939827"/>
              <a:gd name="connsiteX139" fmla="*/ 4423807 w 12192000"/>
              <a:gd name="connsiteY139" fmla="*/ 270366 h 4939827"/>
              <a:gd name="connsiteX140" fmla="*/ 4558432 w 12192000"/>
              <a:gd name="connsiteY140" fmla="*/ 269194 h 4939827"/>
              <a:gd name="connsiteX141" fmla="*/ 4635061 w 12192000"/>
              <a:gd name="connsiteY141" fmla="*/ 280682 h 4939827"/>
              <a:gd name="connsiteX142" fmla="*/ 4807427 w 12192000"/>
              <a:gd name="connsiteY142" fmla="*/ 276835 h 4939827"/>
              <a:gd name="connsiteX143" fmla="*/ 5028933 w 12192000"/>
              <a:gd name="connsiteY143" fmla="*/ 183887 h 4939827"/>
              <a:gd name="connsiteX144" fmla="*/ 5093642 w 12192000"/>
              <a:gd name="connsiteY144" fmla="*/ 177214 h 4939827"/>
              <a:gd name="connsiteX145" fmla="*/ 5102642 w 12192000"/>
              <a:gd name="connsiteY145" fmla="*/ 186816 h 4939827"/>
              <a:gd name="connsiteX146" fmla="*/ 5193590 w 12192000"/>
              <a:gd name="connsiteY146" fmla="*/ 156458 h 4939827"/>
              <a:gd name="connsiteX147" fmla="*/ 5323922 w 12192000"/>
              <a:gd name="connsiteY147" fmla="*/ 146332 h 4939827"/>
              <a:gd name="connsiteX148" fmla="*/ 5421860 w 12192000"/>
              <a:gd name="connsiteY148" fmla="*/ 167298 h 4939827"/>
              <a:gd name="connsiteX149" fmla="*/ 5476948 w 12192000"/>
              <a:gd name="connsiteY149" fmla="*/ 173249 h 4939827"/>
              <a:gd name="connsiteX150" fmla="*/ 5516842 w 12192000"/>
              <a:gd name="connsiteY150" fmla="*/ 184018 h 4939827"/>
              <a:gd name="connsiteX151" fmla="*/ 5619415 w 12192000"/>
              <a:gd name="connsiteY151" fmla="*/ 176781 h 4939827"/>
              <a:gd name="connsiteX152" fmla="*/ 5789867 w 12192000"/>
              <a:gd name="connsiteY152" fmla="*/ 150304 h 4939827"/>
              <a:gd name="connsiteX153" fmla="*/ 5825953 w 12192000"/>
              <a:gd name="connsiteY153" fmla="*/ 147907 h 4939827"/>
              <a:gd name="connsiteX154" fmla="*/ 5856168 w 12192000"/>
              <a:gd name="connsiteY154" fmla="*/ 158719 h 4939827"/>
              <a:gd name="connsiteX155" fmla="*/ 5862476 w 12192000"/>
              <a:gd name="connsiteY155" fmla="*/ 172447 h 4939827"/>
              <a:gd name="connsiteX156" fmla="*/ 5882195 w 12192000"/>
              <a:gd name="connsiteY156" fmla="*/ 173195 h 4939827"/>
              <a:gd name="connsiteX157" fmla="*/ 5887271 w 12192000"/>
              <a:gd name="connsiteY157" fmla="*/ 176084 h 4939827"/>
              <a:gd name="connsiteX158" fmla="*/ 5921577 w 12192000"/>
              <a:gd name="connsiteY158" fmla="*/ 169858 h 4939827"/>
              <a:gd name="connsiteX159" fmla="*/ 5983240 w 12192000"/>
              <a:gd name="connsiteY159" fmla="*/ 152755 h 4939827"/>
              <a:gd name="connsiteX160" fmla="*/ 6152287 w 12192000"/>
              <a:gd name="connsiteY160" fmla="*/ 116736 h 4939827"/>
              <a:gd name="connsiteX161" fmla="*/ 6415830 w 12192000"/>
              <a:gd name="connsiteY161" fmla="*/ 136006 h 4939827"/>
              <a:gd name="connsiteX162" fmla="*/ 6756965 w 12192000"/>
              <a:gd name="connsiteY162" fmla="*/ 57636 h 4939827"/>
              <a:gd name="connsiteX163" fmla="*/ 6819400 w 12192000"/>
              <a:gd name="connsiteY163" fmla="*/ 30742 h 4939827"/>
              <a:gd name="connsiteX164" fmla="*/ 6986370 w 12192000"/>
              <a:gd name="connsiteY164" fmla="*/ 12659 h 4939827"/>
              <a:gd name="connsiteX165" fmla="*/ 6989536 w 12192000"/>
              <a:gd name="connsiteY165" fmla="*/ 14528 h 4939827"/>
              <a:gd name="connsiteX166" fmla="*/ 7015933 w 12192000"/>
              <a:gd name="connsiteY166" fmla="*/ 9653 h 4939827"/>
              <a:gd name="connsiteX167" fmla="*/ 7020592 w 12192000"/>
              <a:gd name="connsiteY167" fmla="*/ 1651 h 4939827"/>
              <a:gd name="connsiteX168" fmla="*/ 7025905 w 12192000"/>
              <a:gd name="connsiteY16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30844 w 12192000"/>
              <a:gd name="connsiteY115" fmla="*/ 225861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3030844 w 12192000"/>
              <a:gd name="connsiteY114" fmla="*/ 225861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87089 w 12192000"/>
              <a:gd name="connsiteY55" fmla="*/ 303891 h 4939827"/>
              <a:gd name="connsiteX56" fmla="*/ 9371484 w 12192000"/>
              <a:gd name="connsiteY56" fmla="*/ 329634 h 4939827"/>
              <a:gd name="connsiteX57" fmla="*/ 9404829 w 12192000"/>
              <a:gd name="connsiteY57" fmla="*/ 339038 h 4939827"/>
              <a:gd name="connsiteX58" fmla="*/ 9427021 w 12192000"/>
              <a:gd name="connsiteY58" fmla="*/ 358784 h 4939827"/>
              <a:gd name="connsiteX59" fmla="*/ 9670844 w 12192000"/>
              <a:gd name="connsiteY59" fmla="*/ 405128 h 4939827"/>
              <a:gd name="connsiteX60" fmla="*/ 9816083 w 12192000"/>
              <a:gd name="connsiteY60" fmla="*/ 416573 h 4939827"/>
              <a:gd name="connsiteX61" fmla="*/ 9936741 w 12192000"/>
              <a:gd name="connsiteY61" fmla="*/ 437044 h 4939827"/>
              <a:gd name="connsiteX62" fmla="*/ 10050093 w 12192000"/>
              <a:gd name="connsiteY62" fmla="*/ 443783 h 4939827"/>
              <a:gd name="connsiteX63" fmla="*/ 10130090 w 12192000"/>
              <a:gd name="connsiteY63" fmla="*/ 459520 h 4939827"/>
              <a:gd name="connsiteX64" fmla="*/ 10173456 w 12192000"/>
              <a:gd name="connsiteY64" fmla="*/ 457749 h 4939827"/>
              <a:gd name="connsiteX65" fmla="*/ 10218232 w 12192000"/>
              <a:gd name="connsiteY65" fmla="*/ 459820 h 4939827"/>
              <a:gd name="connsiteX66" fmla="*/ 10354176 w 12192000"/>
              <a:gd name="connsiteY66" fmla="*/ 471377 h 4939827"/>
              <a:gd name="connsiteX67" fmla="*/ 10430681 w 12192000"/>
              <a:gd name="connsiteY67" fmla="*/ 481226 h 4939827"/>
              <a:gd name="connsiteX68" fmla="*/ 10478169 w 12192000"/>
              <a:gd name="connsiteY68" fmla="*/ 481774 h 4939827"/>
              <a:gd name="connsiteX69" fmla="*/ 10540907 w 12192000"/>
              <a:gd name="connsiteY69" fmla="*/ 485607 h 4939827"/>
              <a:gd name="connsiteX70" fmla="*/ 10614941 w 12192000"/>
              <a:gd name="connsiteY70" fmla="*/ 487592 h 4939827"/>
              <a:gd name="connsiteX71" fmla="*/ 10674098 w 12192000"/>
              <a:gd name="connsiteY71" fmla="*/ 521656 h 4939827"/>
              <a:gd name="connsiteX72" fmla="*/ 10874834 w 12192000"/>
              <a:gd name="connsiteY72" fmla="*/ 574867 h 4939827"/>
              <a:gd name="connsiteX73" fmla="*/ 10944981 w 12192000"/>
              <a:gd name="connsiteY73" fmla="*/ 615042 h 4939827"/>
              <a:gd name="connsiteX74" fmla="*/ 11006376 w 12192000"/>
              <a:gd name="connsiteY74" fmla="*/ 645957 h 4939827"/>
              <a:gd name="connsiteX75" fmla="*/ 11076308 w 12192000"/>
              <a:gd name="connsiteY75" fmla="*/ 675698 h 4939827"/>
              <a:gd name="connsiteX76" fmla="*/ 11148789 w 12192000"/>
              <a:gd name="connsiteY76" fmla="*/ 685041 h 4939827"/>
              <a:gd name="connsiteX77" fmla="*/ 11249129 w 12192000"/>
              <a:gd name="connsiteY77" fmla="*/ 684218 h 4939827"/>
              <a:gd name="connsiteX78" fmla="*/ 11299915 w 12192000"/>
              <a:gd name="connsiteY78" fmla="*/ 692177 h 4939827"/>
              <a:gd name="connsiteX79" fmla="*/ 11386973 w 12192000"/>
              <a:gd name="connsiteY79" fmla="*/ 708209 h 4939827"/>
              <a:gd name="connsiteX80" fmla="*/ 11500105 w 12192000"/>
              <a:gd name="connsiteY80" fmla="*/ 735014 h 4939827"/>
              <a:gd name="connsiteX81" fmla="*/ 11621735 w 12192000"/>
              <a:gd name="connsiteY81" fmla="*/ 789584 h 4939827"/>
              <a:gd name="connsiteX82" fmla="*/ 11691200 w 12192000"/>
              <a:gd name="connsiteY82" fmla="*/ 867902 h 4939827"/>
              <a:gd name="connsiteX83" fmla="*/ 11819427 w 12192000"/>
              <a:gd name="connsiteY83" fmla="*/ 911634 h 4939827"/>
              <a:gd name="connsiteX84" fmla="*/ 11969720 w 12192000"/>
              <a:gd name="connsiteY84" fmla="*/ 964737 h 4939827"/>
              <a:gd name="connsiteX85" fmla="*/ 12055766 w 12192000"/>
              <a:gd name="connsiteY85" fmla="*/ 991268 h 4939827"/>
              <a:gd name="connsiteX86" fmla="*/ 12171539 w 12192000"/>
              <a:gd name="connsiteY86" fmla="*/ 995427 h 4939827"/>
              <a:gd name="connsiteX87" fmla="*/ 12187831 w 12192000"/>
              <a:gd name="connsiteY87" fmla="*/ 996580 h 4939827"/>
              <a:gd name="connsiteX88" fmla="*/ 12192000 w 12192000"/>
              <a:gd name="connsiteY88" fmla="*/ 996726 h 4939827"/>
              <a:gd name="connsiteX89" fmla="*/ 12192000 w 12192000"/>
              <a:gd name="connsiteY89" fmla="*/ 4939827 h 4939827"/>
              <a:gd name="connsiteX90" fmla="*/ 0 w 12192000"/>
              <a:gd name="connsiteY90" fmla="*/ 4939827 h 4939827"/>
              <a:gd name="connsiteX91" fmla="*/ 0 w 12192000"/>
              <a:gd name="connsiteY91" fmla="*/ 512043 h 4939827"/>
              <a:gd name="connsiteX92" fmla="*/ 7381 w 12192000"/>
              <a:gd name="connsiteY92" fmla="*/ 512580 h 4939827"/>
              <a:gd name="connsiteX93" fmla="*/ 100029 w 12192000"/>
              <a:gd name="connsiteY93" fmla="*/ 504758 h 4939827"/>
              <a:gd name="connsiteX94" fmla="*/ 155244 w 12192000"/>
              <a:gd name="connsiteY94" fmla="*/ 525130 h 4939827"/>
              <a:gd name="connsiteX95" fmla="*/ 254366 w 12192000"/>
              <a:gd name="connsiteY95" fmla="*/ 534449 h 4939827"/>
              <a:gd name="connsiteX96" fmla="*/ 447292 w 12192000"/>
              <a:gd name="connsiteY96" fmla="*/ 542725 h 4939827"/>
              <a:gd name="connsiteX97" fmla="*/ 628105 w 12192000"/>
              <a:gd name="connsiteY97" fmla="*/ 547853 h 4939827"/>
              <a:gd name="connsiteX98" fmla="*/ 783146 w 12192000"/>
              <a:gd name="connsiteY98" fmla="*/ 591799 h 4939827"/>
              <a:gd name="connsiteX99" fmla="*/ 1043676 w 12192000"/>
              <a:gd name="connsiteY99" fmla="*/ 591887 h 4939827"/>
              <a:gd name="connsiteX100" fmla="*/ 1281816 w 12192000"/>
              <a:gd name="connsiteY100" fmla="*/ 520946 h 4939827"/>
              <a:gd name="connsiteX101" fmla="*/ 1486347 w 12192000"/>
              <a:gd name="connsiteY101" fmla="*/ 487310 h 4939827"/>
              <a:gd name="connsiteX102" fmla="*/ 1568079 w 12192000"/>
              <a:gd name="connsiteY102" fmla="*/ 462531 h 4939827"/>
              <a:gd name="connsiteX103" fmla="*/ 1622516 w 12192000"/>
              <a:gd name="connsiteY103" fmla="*/ 466058 h 4939827"/>
              <a:gd name="connsiteX104" fmla="*/ 1655457 w 12192000"/>
              <a:gd name="connsiteY104" fmla="*/ 465359 h 4939827"/>
              <a:gd name="connsiteX105" fmla="*/ 1717454 w 12192000"/>
              <a:gd name="connsiteY105" fmla="*/ 417203 h 4939827"/>
              <a:gd name="connsiteX106" fmla="*/ 1913794 w 12192000"/>
              <a:gd name="connsiteY106" fmla="*/ 365255 h 4939827"/>
              <a:gd name="connsiteX107" fmla="*/ 2129762 w 12192000"/>
              <a:gd name="connsiteY107" fmla="*/ 367832 h 4939827"/>
              <a:gd name="connsiteX108" fmla="*/ 2376970 w 12192000"/>
              <a:gd name="connsiteY108" fmla="*/ 350129 h 4939827"/>
              <a:gd name="connsiteX109" fmla="*/ 2480155 w 12192000"/>
              <a:gd name="connsiteY109" fmla="*/ 359227 h 4939827"/>
              <a:gd name="connsiteX110" fmla="*/ 2586782 w 12192000"/>
              <a:gd name="connsiteY110" fmla="*/ 339352 h 4939827"/>
              <a:gd name="connsiteX111" fmla="*/ 2679617 w 12192000"/>
              <a:gd name="connsiteY111" fmla="*/ 305383 h 4939827"/>
              <a:gd name="connsiteX112" fmla="*/ 2788947 w 12192000"/>
              <a:gd name="connsiteY112" fmla="*/ 250375 h 4939827"/>
              <a:gd name="connsiteX113" fmla="*/ 2965530 w 12192000"/>
              <a:gd name="connsiteY113" fmla="*/ 245958 h 4939827"/>
              <a:gd name="connsiteX114" fmla="*/ 3103677 w 12192000"/>
              <a:gd name="connsiteY114" fmla="*/ 209527 h 4939827"/>
              <a:gd name="connsiteX115" fmla="*/ 3126759 w 12192000"/>
              <a:gd name="connsiteY115" fmla="*/ 211226 h 4939827"/>
              <a:gd name="connsiteX116" fmla="*/ 3164020 w 12192000"/>
              <a:gd name="connsiteY116" fmla="*/ 212779 h 4939827"/>
              <a:gd name="connsiteX117" fmla="*/ 3285019 w 12192000"/>
              <a:gd name="connsiteY117" fmla="*/ 220535 h 4939827"/>
              <a:gd name="connsiteX118" fmla="*/ 3365154 w 12192000"/>
              <a:gd name="connsiteY118" fmla="*/ 226416 h 4939827"/>
              <a:gd name="connsiteX119" fmla="*/ 3367507 w 12192000"/>
              <a:gd name="connsiteY119" fmla="*/ 225416 h 4939827"/>
              <a:gd name="connsiteX120" fmla="*/ 3387567 w 12192000"/>
              <a:gd name="connsiteY120" fmla="*/ 227103 h 4939827"/>
              <a:gd name="connsiteX121" fmla="*/ 3498001 w 12192000"/>
              <a:gd name="connsiteY121" fmla="*/ 231941 h 4939827"/>
              <a:gd name="connsiteX122" fmla="*/ 3561557 w 12192000"/>
              <a:gd name="connsiteY122" fmla="*/ 228095 h 4939827"/>
              <a:gd name="connsiteX123" fmla="*/ 3611920 w 12192000"/>
              <a:gd name="connsiteY123" fmla="*/ 218094 h 4939827"/>
              <a:gd name="connsiteX124" fmla="*/ 3620528 w 12192000"/>
              <a:gd name="connsiteY124" fmla="*/ 218788 h 4939827"/>
              <a:gd name="connsiteX125" fmla="*/ 3620766 w 12192000"/>
              <a:gd name="connsiteY125" fmla="*/ 218511 h 4939827"/>
              <a:gd name="connsiteX126" fmla="*/ 3629977 w 12192000"/>
              <a:gd name="connsiteY126" fmla="*/ 218664 h 4939827"/>
              <a:gd name="connsiteX127" fmla="*/ 3636217 w 12192000"/>
              <a:gd name="connsiteY127" fmla="*/ 220048 h 4939827"/>
              <a:gd name="connsiteX128" fmla="*/ 3709484 w 12192000"/>
              <a:gd name="connsiteY128" fmla="*/ 186927 h 4939827"/>
              <a:gd name="connsiteX129" fmla="*/ 3761342 w 12192000"/>
              <a:gd name="connsiteY129" fmla="*/ 177474 h 4939827"/>
              <a:gd name="connsiteX130" fmla="*/ 3799748 w 12192000"/>
              <a:gd name="connsiteY130" fmla="*/ 167154 h 4939827"/>
              <a:gd name="connsiteX131" fmla="*/ 3922756 w 12192000"/>
              <a:gd name="connsiteY131" fmla="*/ 194044 h 4939827"/>
              <a:gd name="connsiteX132" fmla="*/ 4028476 w 12192000"/>
              <a:gd name="connsiteY132" fmla="*/ 223679 h 4939827"/>
              <a:gd name="connsiteX133" fmla="*/ 4191582 w 12192000"/>
              <a:gd name="connsiteY133" fmla="*/ 238952 h 4939827"/>
              <a:gd name="connsiteX134" fmla="*/ 4251024 w 12192000"/>
              <a:gd name="connsiteY134" fmla="*/ 240874 h 4939827"/>
              <a:gd name="connsiteX135" fmla="*/ 4355275 w 12192000"/>
              <a:gd name="connsiteY135" fmla="*/ 260205 h 4939827"/>
              <a:gd name="connsiteX136" fmla="*/ 4423807 w 12192000"/>
              <a:gd name="connsiteY136" fmla="*/ 270366 h 4939827"/>
              <a:gd name="connsiteX137" fmla="*/ 4558432 w 12192000"/>
              <a:gd name="connsiteY137" fmla="*/ 269194 h 4939827"/>
              <a:gd name="connsiteX138" fmla="*/ 4635061 w 12192000"/>
              <a:gd name="connsiteY138" fmla="*/ 280682 h 4939827"/>
              <a:gd name="connsiteX139" fmla="*/ 4807427 w 12192000"/>
              <a:gd name="connsiteY139" fmla="*/ 276835 h 4939827"/>
              <a:gd name="connsiteX140" fmla="*/ 5028933 w 12192000"/>
              <a:gd name="connsiteY140" fmla="*/ 183887 h 4939827"/>
              <a:gd name="connsiteX141" fmla="*/ 5093642 w 12192000"/>
              <a:gd name="connsiteY141" fmla="*/ 177214 h 4939827"/>
              <a:gd name="connsiteX142" fmla="*/ 5102642 w 12192000"/>
              <a:gd name="connsiteY142" fmla="*/ 186816 h 4939827"/>
              <a:gd name="connsiteX143" fmla="*/ 5193590 w 12192000"/>
              <a:gd name="connsiteY143" fmla="*/ 156458 h 4939827"/>
              <a:gd name="connsiteX144" fmla="*/ 5323922 w 12192000"/>
              <a:gd name="connsiteY144" fmla="*/ 146332 h 4939827"/>
              <a:gd name="connsiteX145" fmla="*/ 5421860 w 12192000"/>
              <a:gd name="connsiteY145" fmla="*/ 167298 h 4939827"/>
              <a:gd name="connsiteX146" fmla="*/ 5476948 w 12192000"/>
              <a:gd name="connsiteY146" fmla="*/ 173249 h 4939827"/>
              <a:gd name="connsiteX147" fmla="*/ 5516842 w 12192000"/>
              <a:gd name="connsiteY147" fmla="*/ 184018 h 4939827"/>
              <a:gd name="connsiteX148" fmla="*/ 5619415 w 12192000"/>
              <a:gd name="connsiteY148" fmla="*/ 176781 h 4939827"/>
              <a:gd name="connsiteX149" fmla="*/ 5789867 w 12192000"/>
              <a:gd name="connsiteY149" fmla="*/ 150304 h 4939827"/>
              <a:gd name="connsiteX150" fmla="*/ 5825953 w 12192000"/>
              <a:gd name="connsiteY150" fmla="*/ 147907 h 4939827"/>
              <a:gd name="connsiteX151" fmla="*/ 5856168 w 12192000"/>
              <a:gd name="connsiteY151" fmla="*/ 158719 h 4939827"/>
              <a:gd name="connsiteX152" fmla="*/ 5862476 w 12192000"/>
              <a:gd name="connsiteY152" fmla="*/ 172447 h 4939827"/>
              <a:gd name="connsiteX153" fmla="*/ 5882195 w 12192000"/>
              <a:gd name="connsiteY153" fmla="*/ 173195 h 4939827"/>
              <a:gd name="connsiteX154" fmla="*/ 5887271 w 12192000"/>
              <a:gd name="connsiteY154" fmla="*/ 176084 h 4939827"/>
              <a:gd name="connsiteX155" fmla="*/ 5921577 w 12192000"/>
              <a:gd name="connsiteY155" fmla="*/ 169858 h 4939827"/>
              <a:gd name="connsiteX156" fmla="*/ 5983240 w 12192000"/>
              <a:gd name="connsiteY156" fmla="*/ 152755 h 4939827"/>
              <a:gd name="connsiteX157" fmla="*/ 6152287 w 12192000"/>
              <a:gd name="connsiteY157" fmla="*/ 116736 h 4939827"/>
              <a:gd name="connsiteX158" fmla="*/ 6415830 w 12192000"/>
              <a:gd name="connsiteY158" fmla="*/ 136006 h 4939827"/>
              <a:gd name="connsiteX159" fmla="*/ 6756965 w 12192000"/>
              <a:gd name="connsiteY159" fmla="*/ 57636 h 4939827"/>
              <a:gd name="connsiteX160" fmla="*/ 6819400 w 12192000"/>
              <a:gd name="connsiteY160" fmla="*/ 30742 h 4939827"/>
              <a:gd name="connsiteX161" fmla="*/ 6986370 w 12192000"/>
              <a:gd name="connsiteY161" fmla="*/ 12659 h 4939827"/>
              <a:gd name="connsiteX162" fmla="*/ 6989536 w 12192000"/>
              <a:gd name="connsiteY162" fmla="*/ 14528 h 4939827"/>
              <a:gd name="connsiteX163" fmla="*/ 7015933 w 12192000"/>
              <a:gd name="connsiteY163" fmla="*/ 9653 h 4939827"/>
              <a:gd name="connsiteX164" fmla="*/ 7020592 w 12192000"/>
              <a:gd name="connsiteY164" fmla="*/ 1651 h 4939827"/>
              <a:gd name="connsiteX165" fmla="*/ 7025905 w 12192000"/>
              <a:gd name="connsiteY16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371484 w 12192000"/>
              <a:gd name="connsiteY55" fmla="*/ 329634 h 4939827"/>
              <a:gd name="connsiteX56" fmla="*/ 9404829 w 12192000"/>
              <a:gd name="connsiteY56" fmla="*/ 339038 h 4939827"/>
              <a:gd name="connsiteX57" fmla="*/ 9427021 w 12192000"/>
              <a:gd name="connsiteY57" fmla="*/ 358784 h 4939827"/>
              <a:gd name="connsiteX58" fmla="*/ 9670844 w 12192000"/>
              <a:gd name="connsiteY58" fmla="*/ 405128 h 4939827"/>
              <a:gd name="connsiteX59" fmla="*/ 9816083 w 12192000"/>
              <a:gd name="connsiteY59" fmla="*/ 416573 h 4939827"/>
              <a:gd name="connsiteX60" fmla="*/ 9936741 w 12192000"/>
              <a:gd name="connsiteY60" fmla="*/ 437044 h 4939827"/>
              <a:gd name="connsiteX61" fmla="*/ 10050093 w 12192000"/>
              <a:gd name="connsiteY61" fmla="*/ 443783 h 4939827"/>
              <a:gd name="connsiteX62" fmla="*/ 10130090 w 12192000"/>
              <a:gd name="connsiteY62" fmla="*/ 459520 h 4939827"/>
              <a:gd name="connsiteX63" fmla="*/ 10173456 w 12192000"/>
              <a:gd name="connsiteY63" fmla="*/ 457749 h 4939827"/>
              <a:gd name="connsiteX64" fmla="*/ 10218232 w 12192000"/>
              <a:gd name="connsiteY64" fmla="*/ 459820 h 4939827"/>
              <a:gd name="connsiteX65" fmla="*/ 10354176 w 12192000"/>
              <a:gd name="connsiteY65" fmla="*/ 471377 h 4939827"/>
              <a:gd name="connsiteX66" fmla="*/ 10430681 w 12192000"/>
              <a:gd name="connsiteY66" fmla="*/ 481226 h 4939827"/>
              <a:gd name="connsiteX67" fmla="*/ 10478169 w 12192000"/>
              <a:gd name="connsiteY67" fmla="*/ 481774 h 4939827"/>
              <a:gd name="connsiteX68" fmla="*/ 10540907 w 12192000"/>
              <a:gd name="connsiteY68" fmla="*/ 485607 h 4939827"/>
              <a:gd name="connsiteX69" fmla="*/ 10614941 w 12192000"/>
              <a:gd name="connsiteY69" fmla="*/ 487592 h 4939827"/>
              <a:gd name="connsiteX70" fmla="*/ 10674098 w 12192000"/>
              <a:gd name="connsiteY70" fmla="*/ 521656 h 4939827"/>
              <a:gd name="connsiteX71" fmla="*/ 10874834 w 12192000"/>
              <a:gd name="connsiteY71" fmla="*/ 574867 h 4939827"/>
              <a:gd name="connsiteX72" fmla="*/ 10944981 w 12192000"/>
              <a:gd name="connsiteY72" fmla="*/ 615042 h 4939827"/>
              <a:gd name="connsiteX73" fmla="*/ 11006376 w 12192000"/>
              <a:gd name="connsiteY73" fmla="*/ 645957 h 4939827"/>
              <a:gd name="connsiteX74" fmla="*/ 11076308 w 12192000"/>
              <a:gd name="connsiteY74" fmla="*/ 675698 h 4939827"/>
              <a:gd name="connsiteX75" fmla="*/ 11148789 w 12192000"/>
              <a:gd name="connsiteY75" fmla="*/ 685041 h 4939827"/>
              <a:gd name="connsiteX76" fmla="*/ 11249129 w 12192000"/>
              <a:gd name="connsiteY76" fmla="*/ 684218 h 4939827"/>
              <a:gd name="connsiteX77" fmla="*/ 11299915 w 12192000"/>
              <a:gd name="connsiteY77" fmla="*/ 692177 h 4939827"/>
              <a:gd name="connsiteX78" fmla="*/ 11386973 w 12192000"/>
              <a:gd name="connsiteY78" fmla="*/ 708209 h 4939827"/>
              <a:gd name="connsiteX79" fmla="*/ 11500105 w 12192000"/>
              <a:gd name="connsiteY79" fmla="*/ 735014 h 4939827"/>
              <a:gd name="connsiteX80" fmla="*/ 11621735 w 12192000"/>
              <a:gd name="connsiteY80" fmla="*/ 789584 h 4939827"/>
              <a:gd name="connsiteX81" fmla="*/ 11691200 w 12192000"/>
              <a:gd name="connsiteY81" fmla="*/ 867902 h 4939827"/>
              <a:gd name="connsiteX82" fmla="*/ 11819427 w 12192000"/>
              <a:gd name="connsiteY82" fmla="*/ 911634 h 4939827"/>
              <a:gd name="connsiteX83" fmla="*/ 11969720 w 12192000"/>
              <a:gd name="connsiteY83" fmla="*/ 964737 h 4939827"/>
              <a:gd name="connsiteX84" fmla="*/ 12055766 w 12192000"/>
              <a:gd name="connsiteY84" fmla="*/ 991268 h 4939827"/>
              <a:gd name="connsiteX85" fmla="*/ 12171539 w 12192000"/>
              <a:gd name="connsiteY85" fmla="*/ 995427 h 4939827"/>
              <a:gd name="connsiteX86" fmla="*/ 12187831 w 12192000"/>
              <a:gd name="connsiteY86" fmla="*/ 996580 h 4939827"/>
              <a:gd name="connsiteX87" fmla="*/ 12192000 w 12192000"/>
              <a:gd name="connsiteY87" fmla="*/ 996726 h 4939827"/>
              <a:gd name="connsiteX88" fmla="*/ 12192000 w 12192000"/>
              <a:gd name="connsiteY88" fmla="*/ 4939827 h 4939827"/>
              <a:gd name="connsiteX89" fmla="*/ 0 w 12192000"/>
              <a:gd name="connsiteY89" fmla="*/ 4939827 h 4939827"/>
              <a:gd name="connsiteX90" fmla="*/ 0 w 12192000"/>
              <a:gd name="connsiteY90" fmla="*/ 512043 h 4939827"/>
              <a:gd name="connsiteX91" fmla="*/ 7381 w 12192000"/>
              <a:gd name="connsiteY91" fmla="*/ 512580 h 4939827"/>
              <a:gd name="connsiteX92" fmla="*/ 100029 w 12192000"/>
              <a:gd name="connsiteY92" fmla="*/ 504758 h 4939827"/>
              <a:gd name="connsiteX93" fmla="*/ 155244 w 12192000"/>
              <a:gd name="connsiteY93" fmla="*/ 525130 h 4939827"/>
              <a:gd name="connsiteX94" fmla="*/ 254366 w 12192000"/>
              <a:gd name="connsiteY94" fmla="*/ 534449 h 4939827"/>
              <a:gd name="connsiteX95" fmla="*/ 447292 w 12192000"/>
              <a:gd name="connsiteY95" fmla="*/ 542725 h 4939827"/>
              <a:gd name="connsiteX96" fmla="*/ 628105 w 12192000"/>
              <a:gd name="connsiteY96" fmla="*/ 547853 h 4939827"/>
              <a:gd name="connsiteX97" fmla="*/ 783146 w 12192000"/>
              <a:gd name="connsiteY97" fmla="*/ 591799 h 4939827"/>
              <a:gd name="connsiteX98" fmla="*/ 1043676 w 12192000"/>
              <a:gd name="connsiteY98" fmla="*/ 591887 h 4939827"/>
              <a:gd name="connsiteX99" fmla="*/ 1281816 w 12192000"/>
              <a:gd name="connsiteY99" fmla="*/ 520946 h 4939827"/>
              <a:gd name="connsiteX100" fmla="*/ 1486347 w 12192000"/>
              <a:gd name="connsiteY100" fmla="*/ 487310 h 4939827"/>
              <a:gd name="connsiteX101" fmla="*/ 1568079 w 12192000"/>
              <a:gd name="connsiteY101" fmla="*/ 462531 h 4939827"/>
              <a:gd name="connsiteX102" fmla="*/ 1622516 w 12192000"/>
              <a:gd name="connsiteY102" fmla="*/ 466058 h 4939827"/>
              <a:gd name="connsiteX103" fmla="*/ 1655457 w 12192000"/>
              <a:gd name="connsiteY103" fmla="*/ 465359 h 4939827"/>
              <a:gd name="connsiteX104" fmla="*/ 1717454 w 12192000"/>
              <a:gd name="connsiteY104" fmla="*/ 417203 h 4939827"/>
              <a:gd name="connsiteX105" fmla="*/ 1913794 w 12192000"/>
              <a:gd name="connsiteY105" fmla="*/ 365255 h 4939827"/>
              <a:gd name="connsiteX106" fmla="*/ 2129762 w 12192000"/>
              <a:gd name="connsiteY106" fmla="*/ 367832 h 4939827"/>
              <a:gd name="connsiteX107" fmla="*/ 2376970 w 12192000"/>
              <a:gd name="connsiteY107" fmla="*/ 350129 h 4939827"/>
              <a:gd name="connsiteX108" fmla="*/ 2480155 w 12192000"/>
              <a:gd name="connsiteY108" fmla="*/ 359227 h 4939827"/>
              <a:gd name="connsiteX109" fmla="*/ 2586782 w 12192000"/>
              <a:gd name="connsiteY109" fmla="*/ 339352 h 4939827"/>
              <a:gd name="connsiteX110" fmla="*/ 2679617 w 12192000"/>
              <a:gd name="connsiteY110" fmla="*/ 305383 h 4939827"/>
              <a:gd name="connsiteX111" fmla="*/ 2788947 w 12192000"/>
              <a:gd name="connsiteY111" fmla="*/ 250375 h 4939827"/>
              <a:gd name="connsiteX112" fmla="*/ 2965530 w 12192000"/>
              <a:gd name="connsiteY112" fmla="*/ 245958 h 4939827"/>
              <a:gd name="connsiteX113" fmla="*/ 3103677 w 12192000"/>
              <a:gd name="connsiteY113" fmla="*/ 209527 h 4939827"/>
              <a:gd name="connsiteX114" fmla="*/ 3126759 w 12192000"/>
              <a:gd name="connsiteY114" fmla="*/ 211226 h 4939827"/>
              <a:gd name="connsiteX115" fmla="*/ 3164020 w 12192000"/>
              <a:gd name="connsiteY115" fmla="*/ 212779 h 4939827"/>
              <a:gd name="connsiteX116" fmla="*/ 3285019 w 12192000"/>
              <a:gd name="connsiteY116" fmla="*/ 220535 h 4939827"/>
              <a:gd name="connsiteX117" fmla="*/ 3365154 w 12192000"/>
              <a:gd name="connsiteY117" fmla="*/ 226416 h 4939827"/>
              <a:gd name="connsiteX118" fmla="*/ 3367507 w 12192000"/>
              <a:gd name="connsiteY118" fmla="*/ 225416 h 4939827"/>
              <a:gd name="connsiteX119" fmla="*/ 3387567 w 12192000"/>
              <a:gd name="connsiteY119" fmla="*/ 227103 h 4939827"/>
              <a:gd name="connsiteX120" fmla="*/ 3498001 w 12192000"/>
              <a:gd name="connsiteY120" fmla="*/ 231941 h 4939827"/>
              <a:gd name="connsiteX121" fmla="*/ 3561557 w 12192000"/>
              <a:gd name="connsiteY121" fmla="*/ 228095 h 4939827"/>
              <a:gd name="connsiteX122" fmla="*/ 3611920 w 12192000"/>
              <a:gd name="connsiteY122" fmla="*/ 218094 h 4939827"/>
              <a:gd name="connsiteX123" fmla="*/ 3620528 w 12192000"/>
              <a:gd name="connsiteY123" fmla="*/ 218788 h 4939827"/>
              <a:gd name="connsiteX124" fmla="*/ 3620766 w 12192000"/>
              <a:gd name="connsiteY124" fmla="*/ 218511 h 4939827"/>
              <a:gd name="connsiteX125" fmla="*/ 3629977 w 12192000"/>
              <a:gd name="connsiteY125" fmla="*/ 218664 h 4939827"/>
              <a:gd name="connsiteX126" fmla="*/ 3636217 w 12192000"/>
              <a:gd name="connsiteY126" fmla="*/ 220048 h 4939827"/>
              <a:gd name="connsiteX127" fmla="*/ 3709484 w 12192000"/>
              <a:gd name="connsiteY127" fmla="*/ 186927 h 4939827"/>
              <a:gd name="connsiteX128" fmla="*/ 3761342 w 12192000"/>
              <a:gd name="connsiteY128" fmla="*/ 177474 h 4939827"/>
              <a:gd name="connsiteX129" fmla="*/ 3799748 w 12192000"/>
              <a:gd name="connsiteY129" fmla="*/ 167154 h 4939827"/>
              <a:gd name="connsiteX130" fmla="*/ 3922756 w 12192000"/>
              <a:gd name="connsiteY130" fmla="*/ 194044 h 4939827"/>
              <a:gd name="connsiteX131" fmla="*/ 4028476 w 12192000"/>
              <a:gd name="connsiteY131" fmla="*/ 223679 h 4939827"/>
              <a:gd name="connsiteX132" fmla="*/ 4191582 w 12192000"/>
              <a:gd name="connsiteY132" fmla="*/ 238952 h 4939827"/>
              <a:gd name="connsiteX133" fmla="*/ 4251024 w 12192000"/>
              <a:gd name="connsiteY133" fmla="*/ 240874 h 4939827"/>
              <a:gd name="connsiteX134" fmla="*/ 4355275 w 12192000"/>
              <a:gd name="connsiteY134" fmla="*/ 260205 h 4939827"/>
              <a:gd name="connsiteX135" fmla="*/ 4423807 w 12192000"/>
              <a:gd name="connsiteY135" fmla="*/ 270366 h 4939827"/>
              <a:gd name="connsiteX136" fmla="*/ 4558432 w 12192000"/>
              <a:gd name="connsiteY136" fmla="*/ 269194 h 4939827"/>
              <a:gd name="connsiteX137" fmla="*/ 4635061 w 12192000"/>
              <a:gd name="connsiteY137" fmla="*/ 280682 h 4939827"/>
              <a:gd name="connsiteX138" fmla="*/ 4807427 w 12192000"/>
              <a:gd name="connsiteY138" fmla="*/ 276835 h 4939827"/>
              <a:gd name="connsiteX139" fmla="*/ 5028933 w 12192000"/>
              <a:gd name="connsiteY139" fmla="*/ 183887 h 4939827"/>
              <a:gd name="connsiteX140" fmla="*/ 5093642 w 12192000"/>
              <a:gd name="connsiteY140" fmla="*/ 177214 h 4939827"/>
              <a:gd name="connsiteX141" fmla="*/ 5102642 w 12192000"/>
              <a:gd name="connsiteY141" fmla="*/ 186816 h 4939827"/>
              <a:gd name="connsiteX142" fmla="*/ 5193590 w 12192000"/>
              <a:gd name="connsiteY142" fmla="*/ 156458 h 4939827"/>
              <a:gd name="connsiteX143" fmla="*/ 5323922 w 12192000"/>
              <a:gd name="connsiteY143" fmla="*/ 146332 h 4939827"/>
              <a:gd name="connsiteX144" fmla="*/ 5421860 w 12192000"/>
              <a:gd name="connsiteY144" fmla="*/ 167298 h 4939827"/>
              <a:gd name="connsiteX145" fmla="*/ 5476948 w 12192000"/>
              <a:gd name="connsiteY145" fmla="*/ 173249 h 4939827"/>
              <a:gd name="connsiteX146" fmla="*/ 5516842 w 12192000"/>
              <a:gd name="connsiteY146" fmla="*/ 184018 h 4939827"/>
              <a:gd name="connsiteX147" fmla="*/ 5619415 w 12192000"/>
              <a:gd name="connsiteY147" fmla="*/ 176781 h 4939827"/>
              <a:gd name="connsiteX148" fmla="*/ 5789867 w 12192000"/>
              <a:gd name="connsiteY148" fmla="*/ 150304 h 4939827"/>
              <a:gd name="connsiteX149" fmla="*/ 5825953 w 12192000"/>
              <a:gd name="connsiteY149" fmla="*/ 147907 h 4939827"/>
              <a:gd name="connsiteX150" fmla="*/ 5856168 w 12192000"/>
              <a:gd name="connsiteY150" fmla="*/ 158719 h 4939827"/>
              <a:gd name="connsiteX151" fmla="*/ 5862476 w 12192000"/>
              <a:gd name="connsiteY151" fmla="*/ 172447 h 4939827"/>
              <a:gd name="connsiteX152" fmla="*/ 5882195 w 12192000"/>
              <a:gd name="connsiteY152" fmla="*/ 173195 h 4939827"/>
              <a:gd name="connsiteX153" fmla="*/ 5887271 w 12192000"/>
              <a:gd name="connsiteY153" fmla="*/ 176084 h 4939827"/>
              <a:gd name="connsiteX154" fmla="*/ 5921577 w 12192000"/>
              <a:gd name="connsiteY154" fmla="*/ 169858 h 4939827"/>
              <a:gd name="connsiteX155" fmla="*/ 5983240 w 12192000"/>
              <a:gd name="connsiteY155" fmla="*/ 152755 h 4939827"/>
              <a:gd name="connsiteX156" fmla="*/ 6152287 w 12192000"/>
              <a:gd name="connsiteY156" fmla="*/ 116736 h 4939827"/>
              <a:gd name="connsiteX157" fmla="*/ 6415830 w 12192000"/>
              <a:gd name="connsiteY157" fmla="*/ 136006 h 4939827"/>
              <a:gd name="connsiteX158" fmla="*/ 6756965 w 12192000"/>
              <a:gd name="connsiteY158" fmla="*/ 57636 h 4939827"/>
              <a:gd name="connsiteX159" fmla="*/ 6819400 w 12192000"/>
              <a:gd name="connsiteY159" fmla="*/ 30742 h 4939827"/>
              <a:gd name="connsiteX160" fmla="*/ 6986370 w 12192000"/>
              <a:gd name="connsiteY160" fmla="*/ 12659 h 4939827"/>
              <a:gd name="connsiteX161" fmla="*/ 6989536 w 12192000"/>
              <a:gd name="connsiteY161" fmla="*/ 14528 h 4939827"/>
              <a:gd name="connsiteX162" fmla="*/ 7015933 w 12192000"/>
              <a:gd name="connsiteY162" fmla="*/ 9653 h 4939827"/>
              <a:gd name="connsiteX163" fmla="*/ 7020592 w 12192000"/>
              <a:gd name="connsiteY163" fmla="*/ 1651 h 4939827"/>
              <a:gd name="connsiteX164" fmla="*/ 7025905 w 12192000"/>
              <a:gd name="connsiteY16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877301 w 12192000"/>
              <a:gd name="connsiteY15" fmla="*/ 186153 h 4939827"/>
              <a:gd name="connsiteX16" fmla="*/ 7952584 w 12192000"/>
              <a:gd name="connsiteY16" fmla="*/ 170181 h 4939827"/>
              <a:gd name="connsiteX17" fmla="*/ 8009534 w 12192000"/>
              <a:gd name="connsiteY17" fmla="*/ 176441 h 4939827"/>
              <a:gd name="connsiteX18" fmla="*/ 8058681 w 12192000"/>
              <a:gd name="connsiteY18" fmla="*/ 219431 h 4939827"/>
              <a:gd name="connsiteX19" fmla="*/ 8126175 w 12192000"/>
              <a:gd name="connsiteY19" fmla="*/ 240005 h 4939827"/>
              <a:gd name="connsiteX20" fmla="*/ 8166439 w 12192000"/>
              <a:gd name="connsiteY20" fmla="*/ 252699 h 4939827"/>
              <a:gd name="connsiteX21" fmla="*/ 8281371 w 12192000"/>
              <a:gd name="connsiteY21" fmla="*/ 256875 h 4939827"/>
              <a:gd name="connsiteX22" fmla="*/ 8381609 w 12192000"/>
              <a:gd name="connsiteY22" fmla="*/ 240618 h 4939827"/>
              <a:gd name="connsiteX23" fmla="*/ 8406759 w 12192000"/>
              <a:gd name="connsiteY23" fmla="*/ 232517 h 4939827"/>
              <a:gd name="connsiteX24" fmla="*/ 8426506 w 12192000"/>
              <a:gd name="connsiteY24" fmla="*/ 241842 h 4939827"/>
              <a:gd name="connsiteX25" fmla="*/ 8427949 w 12192000"/>
              <a:gd name="connsiteY25" fmla="*/ 240981 h 4939827"/>
              <a:gd name="connsiteX26" fmla="*/ 8441468 w 12192000"/>
              <a:gd name="connsiteY26" fmla="*/ 241157 h 4939827"/>
              <a:gd name="connsiteX27" fmla="*/ 8565757 w 12192000"/>
              <a:gd name="connsiteY27" fmla="*/ 255317 h 4939827"/>
              <a:gd name="connsiteX28" fmla="*/ 8573171 w 12192000"/>
              <a:gd name="connsiteY28" fmla="*/ 258426 h 4939827"/>
              <a:gd name="connsiteX29" fmla="*/ 8573548 w 12192000"/>
              <a:gd name="connsiteY29" fmla="*/ 258241 h 4939827"/>
              <a:gd name="connsiteX30" fmla="*/ 8581827 w 12192000"/>
              <a:gd name="connsiteY30" fmla="*/ 261028 h 4939827"/>
              <a:gd name="connsiteX31" fmla="*/ 8586687 w 12192000"/>
              <a:gd name="connsiteY31" fmla="*/ 264089 h 4939827"/>
              <a:gd name="connsiteX32" fmla="*/ 8601067 w 12192000"/>
              <a:gd name="connsiteY32" fmla="*/ 270114 h 4939827"/>
              <a:gd name="connsiteX33" fmla="*/ 8672650 w 12192000"/>
              <a:gd name="connsiteY33" fmla="*/ 254821 h 4939827"/>
              <a:gd name="connsiteX34" fmla="*/ 8785543 w 12192000"/>
              <a:gd name="connsiteY34" fmla="*/ 263406 h 4939827"/>
              <a:gd name="connsiteX35" fmla="*/ 8830588 w 12192000"/>
              <a:gd name="connsiteY35" fmla="*/ 265483 h 4939827"/>
              <a:gd name="connsiteX36" fmla="*/ 8905142 w 12192000"/>
              <a:gd name="connsiteY36" fmla="*/ 264958 h 4939827"/>
              <a:gd name="connsiteX37" fmla="*/ 8968582 w 12192000"/>
              <a:gd name="connsiteY37" fmla="*/ 262728 h 4939827"/>
              <a:gd name="connsiteX38" fmla="*/ 8972994 w 12192000"/>
              <a:gd name="connsiteY38" fmla="*/ 263284 h 4939827"/>
              <a:gd name="connsiteX39" fmla="*/ 9004605 w 12192000"/>
              <a:gd name="connsiteY39" fmla="*/ 258041 h 4939827"/>
              <a:gd name="connsiteX40" fmla="*/ 9016165 w 12192000"/>
              <a:gd name="connsiteY40" fmla="*/ 261258 h 4939827"/>
              <a:gd name="connsiteX41" fmla="*/ 9043297 w 12192000"/>
              <a:gd name="connsiteY41" fmla="*/ 281547 h 4939827"/>
              <a:gd name="connsiteX42" fmla="*/ 9048315 w 12192000"/>
              <a:gd name="connsiteY42" fmla="*/ 279264 h 4939827"/>
              <a:gd name="connsiteX43" fmla="*/ 9054706 w 12192000"/>
              <a:gd name="connsiteY43" fmla="*/ 278538 h 4939827"/>
              <a:gd name="connsiteX44" fmla="*/ 9070919 w 12192000"/>
              <a:gd name="connsiteY44" fmla="*/ 281810 h 4939827"/>
              <a:gd name="connsiteX45" fmla="*/ 9076813 w 12192000"/>
              <a:gd name="connsiteY45" fmla="*/ 283909 h 4939827"/>
              <a:gd name="connsiteX46" fmla="*/ 9085871 w 12192000"/>
              <a:gd name="connsiteY46" fmla="*/ 285133 h 4939827"/>
              <a:gd name="connsiteX47" fmla="*/ 9086159 w 12192000"/>
              <a:gd name="connsiteY47" fmla="*/ 284887 h 4939827"/>
              <a:gd name="connsiteX48" fmla="*/ 9134606 w 12192000"/>
              <a:gd name="connsiteY48" fmla="*/ 288168 h 4939827"/>
              <a:gd name="connsiteX49" fmla="*/ 9195590 w 12192000"/>
              <a:gd name="connsiteY49" fmla="*/ 279568 h 4939827"/>
              <a:gd name="connsiteX50" fmla="*/ 9219336 w 12192000"/>
              <a:gd name="connsiteY50" fmla="*/ 278133 h 4939827"/>
              <a:gd name="connsiteX51" fmla="*/ 9232362 w 12192000"/>
              <a:gd name="connsiteY51" fmla="*/ 275894 h 4939827"/>
              <a:gd name="connsiteX52" fmla="*/ 9233396 w 12192000"/>
              <a:gd name="connsiteY52" fmla="*/ 274803 h 4939827"/>
              <a:gd name="connsiteX53" fmla="*/ 9256213 w 12192000"/>
              <a:gd name="connsiteY53" fmla="*/ 281576 h 4939827"/>
              <a:gd name="connsiteX54" fmla="*/ 9371484 w 12192000"/>
              <a:gd name="connsiteY54" fmla="*/ 329634 h 4939827"/>
              <a:gd name="connsiteX55" fmla="*/ 9404829 w 12192000"/>
              <a:gd name="connsiteY55" fmla="*/ 339038 h 4939827"/>
              <a:gd name="connsiteX56" fmla="*/ 9427021 w 12192000"/>
              <a:gd name="connsiteY56" fmla="*/ 358784 h 4939827"/>
              <a:gd name="connsiteX57" fmla="*/ 9670844 w 12192000"/>
              <a:gd name="connsiteY57" fmla="*/ 405128 h 4939827"/>
              <a:gd name="connsiteX58" fmla="*/ 9816083 w 12192000"/>
              <a:gd name="connsiteY58" fmla="*/ 416573 h 4939827"/>
              <a:gd name="connsiteX59" fmla="*/ 9936741 w 12192000"/>
              <a:gd name="connsiteY59" fmla="*/ 437044 h 4939827"/>
              <a:gd name="connsiteX60" fmla="*/ 10050093 w 12192000"/>
              <a:gd name="connsiteY60" fmla="*/ 443783 h 4939827"/>
              <a:gd name="connsiteX61" fmla="*/ 10130090 w 12192000"/>
              <a:gd name="connsiteY61" fmla="*/ 459520 h 4939827"/>
              <a:gd name="connsiteX62" fmla="*/ 10173456 w 12192000"/>
              <a:gd name="connsiteY62" fmla="*/ 457749 h 4939827"/>
              <a:gd name="connsiteX63" fmla="*/ 10218232 w 12192000"/>
              <a:gd name="connsiteY63" fmla="*/ 459820 h 4939827"/>
              <a:gd name="connsiteX64" fmla="*/ 10354176 w 12192000"/>
              <a:gd name="connsiteY64" fmla="*/ 471377 h 4939827"/>
              <a:gd name="connsiteX65" fmla="*/ 10430681 w 12192000"/>
              <a:gd name="connsiteY65" fmla="*/ 481226 h 4939827"/>
              <a:gd name="connsiteX66" fmla="*/ 10478169 w 12192000"/>
              <a:gd name="connsiteY66" fmla="*/ 481774 h 4939827"/>
              <a:gd name="connsiteX67" fmla="*/ 10540907 w 12192000"/>
              <a:gd name="connsiteY67" fmla="*/ 485607 h 4939827"/>
              <a:gd name="connsiteX68" fmla="*/ 10614941 w 12192000"/>
              <a:gd name="connsiteY68" fmla="*/ 487592 h 4939827"/>
              <a:gd name="connsiteX69" fmla="*/ 10674098 w 12192000"/>
              <a:gd name="connsiteY69" fmla="*/ 521656 h 4939827"/>
              <a:gd name="connsiteX70" fmla="*/ 10874834 w 12192000"/>
              <a:gd name="connsiteY70" fmla="*/ 574867 h 4939827"/>
              <a:gd name="connsiteX71" fmla="*/ 10944981 w 12192000"/>
              <a:gd name="connsiteY71" fmla="*/ 615042 h 4939827"/>
              <a:gd name="connsiteX72" fmla="*/ 11006376 w 12192000"/>
              <a:gd name="connsiteY72" fmla="*/ 645957 h 4939827"/>
              <a:gd name="connsiteX73" fmla="*/ 11076308 w 12192000"/>
              <a:gd name="connsiteY73" fmla="*/ 675698 h 4939827"/>
              <a:gd name="connsiteX74" fmla="*/ 11148789 w 12192000"/>
              <a:gd name="connsiteY74" fmla="*/ 685041 h 4939827"/>
              <a:gd name="connsiteX75" fmla="*/ 11249129 w 12192000"/>
              <a:gd name="connsiteY75" fmla="*/ 684218 h 4939827"/>
              <a:gd name="connsiteX76" fmla="*/ 11299915 w 12192000"/>
              <a:gd name="connsiteY76" fmla="*/ 692177 h 4939827"/>
              <a:gd name="connsiteX77" fmla="*/ 11386973 w 12192000"/>
              <a:gd name="connsiteY77" fmla="*/ 708209 h 4939827"/>
              <a:gd name="connsiteX78" fmla="*/ 11500105 w 12192000"/>
              <a:gd name="connsiteY78" fmla="*/ 735014 h 4939827"/>
              <a:gd name="connsiteX79" fmla="*/ 11621735 w 12192000"/>
              <a:gd name="connsiteY79" fmla="*/ 789584 h 4939827"/>
              <a:gd name="connsiteX80" fmla="*/ 11691200 w 12192000"/>
              <a:gd name="connsiteY80" fmla="*/ 867902 h 4939827"/>
              <a:gd name="connsiteX81" fmla="*/ 11819427 w 12192000"/>
              <a:gd name="connsiteY81" fmla="*/ 911634 h 4939827"/>
              <a:gd name="connsiteX82" fmla="*/ 11969720 w 12192000"/>
              <a:gd name="connsiteY82" fmla="*/ 964737 h 4939827"/>
              <a:gd name="connsiteX83" fmla="*/ 12055766 w 12192000"/>
              <a:gd name="connsiteY83" fmla="*/ 991268 h 4939827"/>
              <a:gd name="connsiteX84" fmla="*/ 12171539 w 12192000"/>
              <a:gd name="connsiteY84" fmla="*/ 995427 h 4939827"/>
              <a:gd name="connsiteX85" fmla="*/ 12187831 w 12192000"/>
              <a:gd name="connsiteY85" fmla="*/ 996580 h 4939827"/>
              <a:gd name="connsiteX86" fmla="*/ 12192000 w 12192000"/>
              <a:gd name="connsiteY86" fmla="*/ 996726 h 4939827"/>
              <a:gd name="connsiteX87" fmla="*/ 12192000 w 12192000"/>
              <a:gd name="connsiteY87" fmla="*/ 4939827 h 4939827"/>
              <a:gd name="connsiteX88" fmla="*/ 0 w 12192000"/>
              <a:gd name="connsiteY88" fmla="*/ 4939827 h 4939827"/>
              <a:gd name="connsiteX89" fmla="*/ 0 w 12192000"/>
              <a:gd name="connsiteY89" fmla="*/ 512043 h 4939827"/>
              <a:gd name="connsiteX90" fmla="*/ 7381 w 12192000"/>
              <a:gd name="connsiteY90" fmla="*/ 512580 h 4939827"/>
              <a:gd name="connsiteX91" fmla="*/ 100029 w 12192000"/>
              <a:gd name="connsiteY91" fmla="*/ 504758 h 4939827"/>
              <a:gd name="connsiteX92" fmla="*/ 155244 w 12192000"/>
              <a:gd name="connsiteY92" fmla="*/ 525130 h 4939827"/>
              <a:gd name="connsiteX93" fmla="*/ 254366 w 12192000"/>
              <a:gd name="connsiteY93" fmla="*/ 534449 h 4939827"/>
              <a:gd name="connsiteX94" fmla="*/ 447292 w 12192000"/>
              <a:gd name="connsiteY94" fmla="*/ 542725 h 4939827"/>
              <a:gd name="connsiteX95" fmla="*/ 628105 w 12192000"/>
              <a:gd name="connsiteY95" fmla="*/ 547853 h 4939827"/>
              <a:gd name="connsiteX96" fmla="*/ 783146 w 12192000"/>
              <a:gd name="connsiteY96" fmla="*/ 591799 h 4939827"/>
              <a:gd name="connsiteX97" fmla="*/ 1043676 w 12192000"/>
              <a:gd name="connsiteY97" fmla="*/ 591887 h 4939827"/>
              <a:gd name="connsiteX98" fmla="*/ 1281816 w 12192000"/>
              <a:gd name="connsiteY98" fmla="*/ 520946 h 4939827"/>
              <a:gd name="connsiteX99" fmla="*/ 1486347 w 12192000"/>
              <a:gd name="connsiteY99" fmla="*/ 487310 h 4939827"/>
              <a:gd name="connsiteX100" fmla="*/ 1568079 w 12192000"/>
              <a:gd name="connsiteY100" fmla="*/ 462531 h 4939827"/>
              <a:gd name="connsiteX101" fmla="*/ 1622516 w 12192000"/>
              <a:gd name="connsiteY101" fmla="*/ 466058 h 4939827"/>
              <a:gd name="connsiteX102" fmla="*/ 1655457 w 12192000"/>
              <a:gd name="connsiteY102" fmla="*/ 465359 h 4939827"/>
              <a:gd name="connsiteX103" fmla="*/ 1717454 w 12192000"/>
              <a:gd name="connsiteY103" fmla="*/ 417203 h 4939827"/>
              <a:gd name="connsiteX104" fmla="*/ 1913794 w 12192000"/>
              <a:gd name="connsiteY104" fmla="*/ 365255 h 4939827"/>
              <a:gd name="connsiteX105" fmla="*/ 2129762 w 12192000"/>
              <a:gd name="connsiteY105" fmla="*/ 367832 h 4939827"/>
              <a:gd name="connsiteX106" fmla="*/ 2376970 w 12192000"/>
              <a:gd name="connsiteY106" fmla="*/ 350129 h 4939827"/>
              <a:gd name="connsiteX107" fmla="*/ 2480155 w 12192000"/>
              <a:gd name="connsiteY107" fmla="*/ 359227 h 4939827"/>
              <a:gd name="connsiteX108" fmla="*/ 2586782 w 12192000"/>
              <a:gd name="connsiteY108" fmla="*/ 339352 h 4939827"/>
              <a:gd name="connsiteX109" fmla="*/ 2679617 w 12192000"/>
              <a:gd name="connsiteY109" fmla="*/ 305383 h 4939827"/>
              <a:gd name="connsiteX110" fmla="*/ 2788947 w 12192000"/>
              <a:gd name="connsiteY110" fmla="*/ 250375 h 4939827"/>
              <a:gd name="connsiteX111" fmla="*/ 2965530 w 12192000"/>
              <a:gd name="connsiteY111" fmla="*/ 245958 h 4939827"/>
              <a:gd name="connsiteX112" fmla="*/ 3103677 w 12192000"/>
              <a:gd name="connsiteY112" fmla="*/ 209527 h 4939827"/>
              <a:gd name="connsiteX113" fmla="*/ 3126759 w 12192000"/>
              <a:gd name="connsiteY113" fmla="*/ 211226 h 4939827"/>
              <a:gd name="connsiteX114" fmla="*/ 3164020 w 12192000"/>
              <a:gd name="connsiteY114" fmla="*/ 212779 h 4939827"/>
              <a:gd name="connsiteX115" fmla="*/ 3285019 w 12192000"/>
              <a:gd name="connsiteY115" fmla="*/ 220535 h 4939827"/>
              <a:gd name="connsiteX116" fmla="*/ 3365154 w 12192000"/>
              <a:gd name="connsiteY116" fmla="*/ 226416 h 4939827"/>
              <a:gd name="connsiteX117" fmla="*/ 3367507 w 12192000"/>
              <a:gd name="connsiteY117" fmla="*/ 225416 h 4939827"/>
              <a:gd name="connsiteX118" fmla="*/ 3387567 w 12192000"/>
              <a:gd name="connsiteY118" fmla="*/ 227103 h 4939827"/>
              <a:gd name="connsiteX119" fmla="*/ 3498001 w 12192000"/>
              <a:gd name="connsiteY119" fmla="*/ 231941 h 4939827"/>
              <a:gd name="connsiteX120" fmla="*/ 3561557 w 12192000"/>
              <a:gd name="connsiteY120" fmla="*/ 228095 h 4939827"/>
              <a:gd name="connsiteX121" fmla="*/ 3611920 w 12192000"/>
              <a:gd name="connsiteY121" fmla="*/ 218094 h 4939827"/>
              <a:gd name="connsiteX122" fmla="*/ 3620528 w 12192000"/>
              <a:gd name="connsiteY122" fmla="*/ 218788 h 4939827"/>
              <a:gd name="connsiteX123" fmla="*/ 3620766 w 12192000"/>
              <a:gd name="connsiteY123" fmla="*/ 218511 h 4939827"/>
              <a:gd name="connsiteX124" fmla="*/ 3629977 w 12192000"/>
              <a:gd name="connsiteY124" fmla="*/ 218664 h 4939827"/>
              <a:gd name="connsiteX125" fmla="*/ 3636217 w 12192000"/>
              <a:gd name="connsiteY125" fmla="*/ 220048 h 4939827"/>
              <a:gd name="connsiteX126" fmla="*/ 3709484 w 12192000"/>
              <a:gd name="connsiteY126" fmla="*/ 186927 h 4939827"/>
              <a:gd name="connsiteX127" fmla="*/ 3761342 w 12192000"/>
              <a:gd name="connsiteY127" fmla="*/ 177474 h 4939827"/>
              <a:gd name="connsiteX128" fmla="*/ 3799748 w 12192000"/>
              <a:gd name="connsiteY128" fmla="*/ 167154 h 4939827"/>
              <a:gd name="connsiteX129" fmla="*/ 3922756 w 12192000"/>
              <a:gd name="connsiteY129" fmla="*/ 194044 h 4939827"/>
              <a:gd name="connsiteX130" fmla="*/ 4028476 w 12192000"/>
              <a:gd name="connsiteY130" fmla="*/ 223679 h 4939827"/>
              <a:gd name="connsiteX131" fmla="*/ 4191582 w 12192000"/>
              <a:gd name="connsiteY131" fmla="*/ 238952 h 4939827"/>
              <a:gd name="connsiteX132" fmla="*/ 4251024 w 12192000"/>
              <a:gd name="connsiteY132" fmla="*/ 240874 h 4939827"/>
              <a:gd name="connsiteX133" fmla="*/ 4355275 w 12192000"/>
              <a:gd name="connsiteY133" fmla="*/ 260205 h 4939827"/>
              <a:gd name="connsiteX134" fmla="*/ 4423807 w 12192000"/>
              <a:gd name="connsiteY134" fmla="*/ 270366 h 4939827"/>
              <a:gd name="connsiteX135" fmla="*/ 4558432 w 12192000"/>
              <a:gd name="connsiteY135" fmla="*/ 269194 h 4939827"/>
              <a:gd name="connsiteX136" fmla="*/ 4635061 w 12192000"/>
              <a:gd name="connsiteY136" fmla="*/ 280682 h 4939827"/>
              <a:gd name="connsiteX137" fmla="*/ 4807427 w 12192000"/>
              <a:gd name="connsiteY137" fmla="*/ 276835 h 4939827"/>
              <a:gd name="connsiteX138" fmla="*/ 5028933 w 12192000"/>
              <a:gd name="connsiteY138" fmla="*/ 183887 h 4939827"/>
              <a:gd name="connsiteX139" fmla="*/ 5093642 w 12192000"/>
              <a:gd name="connsiteY139" fmla="*/ 177214 h 4939827"/>
              <a:gd name="connsiteX140" fmla="*/ 5102642 w 12192000"/>
              <a:gd name="connsiteY140" fmla="*/ 186816 h 4939827"/>
              <a:gd name="connsiteX141" fmla="*/ 5193590 w 12192000"/>
              <a:gd name="connsiteY141" fmla="*/ 156458 h 4939827"/>
              <a:gd name="connsiteX142" fmla="*/ 5323922 w 12192000"/>
              <a:gd name="connsiteY142" fmla="*/ 146332 h 4939827"/>
              <a:gd name="connsiteX143" fmla="*/ 5421860 w 12192000"/>
              <a:gd name="connsiteY143" fmla="*/ 167298 h 4939827"/>
              <a:gd name="connsiteX144" fmla="*/ 5476948 w 12192000"/>
              <a:gd name="connsiteY144" fmla="*/ 173249 h 4939827"/>
              <a:gd name="connsiteX145" fmla="*/ 5516842 w 12192000"/>
              <a:gd name="connsiteY145" fmla="*/ 184018 h 4939827"/>
              <a:gd name="connsiteX146" fmla="*/ 5619415 w 12192000"/>
              <a:gd name="connsiteY146" fmla="*/ 176781 h 4939827"/>
              <a:gd name="connsiteX147" fmla="*/ 5789867 w 12192000"/>
              <a:gd name="connsiteY147" fmla="*/ 150304 h 4939827"/>
              <a:gd name="connsiteX148" fmla="*/ 5825953 w 12192000"/>
              <a:gd name="connsiteY148" fmla="*/ 147907 h 4939827"/>
              <a:gd name="connsiteX149" fmla="*/ 5856168 w 12192000"/>
              <a:gd name="connsiteY149" fmla="*/ 158719 h 4939827"/>
              <a:gd name="connsiteX150" fmla="*/ 5862476 w 12192000"/>
              <a:gd name="connsiteY150" fmla="*/ 172447 h 4939827"/>
              <a:gd name="connsiteX151" fmla="*/ 5882195 w 12192000"/>
              <a:gd name="connsiteY151" fmla="*/ 173195 h 4939827"/>
              <a:gd name="connsiteX152" fmla="*/ 5887271 w 12192000"/>
              <a:gd name="connsiteY152" fmla="*/ 176084 h 4939827"/>
              <a:gd name="connsiteX153" fmla="*/ 5921577 w 12192000"/>
              <a:gd name="connsiteY153" fmla="*/ 169858 h 4939827"/>
              <a:gd name="connsiteX154" fmla="*/ 5983240 w 12192000"/>
              <a:gd name="connsiteY154" fmla="*/ 152755 h 4939827"/>
              <a:gd name="connsiteX155" fmla="*/ 6152287 w 12192000"/>
              <a:gd name="connsiteY155" fmla="*/ 116736 h 4939827"/>
              <a:gd name="connsiteX156" fmla="*/ 6415830 w 12192000"/>
              <a:gd name="connsiteY156" fmla="*/ 136006 h 4939827"/>
              <a:gd name="connsiteX157" fmla="*/ 6756965 w 12192000"/>
              <a:gd name="connsiteY157" fmla="*/ 57636 h 4939827"/>
              <a:gd name="connsiteX158" fmla="*/ 6819400 w 12192000"/>
              <a:gd name="connsiteY158" fmla="*/ 30742 h 4939827"/>
              <a:gd name="connsiteX159" fmla="*/ 6986370 w 12192000"/>
              <a:gd name="connsiteY159" fmla="*/ 12659 h 4939827"/>
              <a:gd name="connsiteX160" fmla="*/ 6989536 w 12192000"/>
              <a:gd name="connsiteY160" fmla="*/ 14528 h 4939827"/>
              <a:gd name="connsiteX161" fmla="*/ 7015933 w 12192000"/>
              <a:gd name="connsiteY161" fmla="*/ 9653 h 4939827"/>
              <a:gd name="connsiteX162" fmla="*/ 7020592 w 12192000"/>
              <a:gd name="connsiteY162" fmla="*/ 1651 h 4939827"/>
              <a:gd name="connsiteX163" fmla="*/ 7025905 w 12192000"/>
              <a:gd name="connsiteY16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152287 w 12192000"/>
              <a:gd name="connsiteY154" fmla="*/ 116736 h 4939827"/>
              <a:gd name="connsiteX155" fmla="*/ 6415830 w 12192000"/>
              <a:gd name="connsiteY155" fmla="*/ 136006 h 4939827"/>
              <a:gd name="connsiteX156" fmla="*/ 6756965 w 12192000"/>
              <a:gd name="connsiteY156" fmla="*/ 57636 h 4939827"/>
              <a:gd name="connsiteX157" fmla="*/ 6819400 w 12192000"/>
              <a:gd name="connsiteY157" fmla="*/ 30742 h 4939827"/>
              <a:gd name="connsiteX158" fmla="*/ 6986370 w 12192000"/>
              <a:gd name="connsiteY158" fmla="*/ 12659 h 4939827"/>
              <a:gd name="connsiteX159" fmla="*/ 6989536 w 12192000"/>
              <a:gd name="connsiteY159" fmla="*/ 14528 h 4939827"/>
              <a:gd name="connsiteX160" fmla="*/ 7015933 w 12192000"/>
              <a:gd name="connsiteY160" fmla="*/ 9653 h 4939827"/>
              <a:gd name="connsiteX161" fmla="*/ 7020592 w 12192000"/>
              <a:gd name="connsiteY161" fmla="*/ 1651 h 4939827"/>
              <a:gd name="connsiteX162" fmla="*/ 7025905 w 12192000"/>
              <a:gd name="connsiteY16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256213 w 12192000"/>
              <a:gd name="connsiteY51" fmla="*/ 281576 h 4939827"/>
              <a:gd name="connsiteX52" fmla="*/ 9371484 w 12192000"/>
              <a:gd name="connsiteY52" fmla="*/ 329634 h 4939827"/>
              <a:gd name="connsiteX53" fmla="*/ 9404829 w 12192000"/>
              <a:gd name="connsiteY53" fmla="*/ 339038 h 4939827"/>
              <a:gd name="connsiteX54" fmla="*/ 9427021 w 12192000"/>
              <a:gd name="connsiteY54" fmla="*/ 358784 h 4939827"/>
              <a:gd name="connsiteX55" fmla="*/ 9670844 w 12192000"/>
              <a:gd name="connsiteY55" fmla="*/ 405128 h 4939827"/>
              <a:gd name="connsiteX56" fmla="*/ 9816083 w 12192000"/>
              <a:gd name="connsiteY56" fmla="*/ 416573 h 4939827"/>
              <a:gd name="connsiteX57" fmla="*/ 9936741 w 12192000"/>
              <a:gd name="connsiteY57" fmla="*/ 437044 h 4939827"/>
              <a:gd name="connsiteX58" fmla="*/ 10050093 w 12192000"/>
              <a:gd name="connsiteY58" fmla="*/ 443783 h 4939827"/>
              <a:gd name="connsiteX59" fmla="*/ 10130090 w 12192000"/>
              <a:gd name="connsiteY59" fmla="*/ 459520 h 4939827"/>
              <a:gd name="connsiteX60" fmla="*/ 10173456 w 12192000"/>
              <a:gd name="connsiteY60" fmla="*/ 457749 h 4939827"/>
              <a:gd name="connsiteX61" fmla="*/ 10218232 w 12192000"/>
              <a:gd name="connsiteY61" fmla="*/ 459820 h 4939827"/>
              <a:gd name="connsiteX62" fmla="*/ 10354176 w 12192000"/>
              <a:gd name="connsiteY62" fmla="*/ 471377 h 4939827"/>
              <a:gd name="connsiteX63" fmla="*/ 10430681 w 12192000"/>
              <a:gd name="connsiteY63" fmla="*/ 481226 h 4939827"/>
              <a:gd name="connsiteX64" fmla="*/ 10478169 w 12192000"/>
              <a:gd name="connsiteY64" fmla="*/ 481774 h 4939827"/>
              <a:gd name="connsiteX65" fmla="*/ 10540907 w 12192000"/>
              <a:gd name="connsiteY65" fmla="*/ 485607 h 4939827"/>
              <a:gd name="connsiteX66" fmla="*/ 10614941 w 12192000"/>
              <a:gd name="connsiteY66" fmla="*/ 487592 h 4939827"/>
              <a:gd name="connsiteX67" fmla="*/ 10674098 w 12192000"/>
              <a:gd name="connsiteY67" fmla="*/ 521656 h 4939827"/>
              <a:gd name="connsiteX68" fmla="*/ 10874834 w 12192000"/>
              <a:gd name="connsiteY68" fmla="*/ 574867 h 4939827"/>
              <a:gd name="connsiteX69" fmla="*/ 10944981 w 12192000"/>
              <a:gd name="connsiteY69" fmla="*/ 615042 h 4939827"/>
              <a:gd name="connsiteX70" fmla="*/ 11006376 w 12192000"/>
              <a:gd name="connsiteY70" fmla="*/ 645957 h 4939827"/>
              <a:gd name="connsiteX71" fmla="*/ 11076308 w 12192000"/>
              <a:gd name="connsiteY71" fmla="*/ 675698 h 4939827"/>
              <a:gd name="connsiteX72" fmla="*/ 11148789 w 12192000"/>
              <a:gd name="connsiteY72" fmla="*/ 685041 h 4939827"/>
              <a:gd name="connsiteX73" fmla="*/ 11249129 w 12192000"/>
              <a:gd name="connsiteY73" fmla="*/ 684218 h 4939827"/>
              <a:gd name="connsiteX74" fmla="*/ 11299915 w 12192000"/>
              <a:gd name="connsiteY74" fmla="*/ 692177 h 4939827"/>
              <a:gd name="connsiteX75" fmla="*/ 11386973 w 12192000"/>
              <a:gd name="connsiteY75" fmla="*/ 708209 h 4939827"/>
              <a:gd name="connsiteX76" fmla="*/ 11500105 w 12192000"/>
              <a:gd name="connsiteY76" fmla="*/ 735014 h 4939827"/>
              <a:gd name="connsiteX77" fmla="*/ 11621735 w 12192000"/>
              <a:gd name="connsiteY77" fmla="*/ 789584 h 4939827"/>
              <a:gd name="connsiteX78" fmla="*/ 11691200 w 12192000"/>
              <a:gd name="connsiteY78" fmla="*/ 867902 h 4939827"/>
              <a:gd name="connsiteX79" fmla="*/ 11819427 w 12192000"/>
              <a:gd name="connsiteY79" fmla="*/ 911634 h 4939827"/>
              <a:gd name="connsiteX80" fmla="*/ 11969720 w 12192000"/>
              <a:gd name="connsiteY80" fmla="*/ 964737 h 4939827"/>
              <a:gd name="connsiteX81" fmla="*/ 12055766 w 12192000"/>
              <a:gd name="connsiteY81" fmla="*/ 991268 h 4939827"/>
              <a:gd name="connsiteX82" fmla="*/ 12171539 w 12192000"/>
              <a:gd name="connsiteY82" fmla="*/ 995427 h 4939827"/>
              <a:gd name="connsiteX83" fmla="*/ 12187831 w 12192000"/>
              <a:gd name="connsiteY83" fmla="*/ 996580 h 4939827"/>
              <a:gd name="connsiteX84" fmla="*/ 12192000 w 12192000"/>
              <a:gd name="connsiteY84" fmla="*/ 996726 h 4939827"/>
              <a:gd name="connsiteX85" fmla="*/ 12192000 w 12192000"/>
              <a:gd name="connsiteY85" fmla="*/ 4939827 h 4939827"/>
              <a:gd name="connsiteX86" fmla="*/ 0 w 12192000"/>
              <a:gd name="connsiteY86" fmla="*/ 4939827 h 4939827"/>
              <a:gd name="connsiteX87" fmla="*/ 0 w 12192000"/>
              <a:gd name="connsiteY87" fmla="*/ 512043 h 4939827"/>
              <a:gd name="connsiteX88" fmla="*/ 7381 w 12192000"/>
              <a:gd name="connsiteY88" fmla="*/ 512580 h 4939827"/>
              <a:gd name="connsiteX89" fmla="*/ 100029 w 12192000"/>
              <a:gd name="connsiteY89" fmla="*/ 504758 h 4939827"/>
              <a:gd name="connsiteX90" fmla="*/ 155244 w 12192000"/>
              <a:gd name="connsiteY90" fmla="*/ 525130 h 4939827"/>
              <a:gd name="connsiteX91" fmla="*/ 254366 w 12192000"/>
              <a:gd name="connsiteY91" fmla="*/ 534449 h 4939827"/>
              <a:gd name="connsiteX92" fmla="*/ 447292 w 12192000"/>
              <a:gd name="connsiteY92" fmla="*/ 542725 h 4939827"/>
              <a:gd name="connsiteX93" fmla="*/ 628105 w 12192000"/>
              <a:gd name="connsiteY93" fmla="*/ 547853 h 4939827"/>
              <a:gd name="connsiteX94" fmla="*/ 783146 w 12192000"/>
              <a:gd name="connsiteY94" fmla="*/ 591799 h 4939827"/>
              <a:gd name="connsiteX95" fmla="*/ 1043676 w 12192000"/>
              <a:gd name="connsiteY95" fmla="*/ 591887 h 4939827"/>
              <a:gd name="connsiteX96" fmla="*/ 1281816 w 12192000"/>
              <a:gd name="connsiteY96" fmla="*/ 520946 h 4939827"/>
              <a:gd name="connsiteX97" fmla="*/ 1486347 w 12192000"/>
              <a:gd name="connsiteY97" fmla="*/ 487310 h 4939827"/>
              <a:gd name="connsiteX98" fmla="*/ 1568079 w 12192000"/>
              <a:gd name="connsiteY98" fmla="*/ 462531 h 4939827"/>
              <a:gd name="connsiteX99" fmla="*/ 1622516 w 12192000"/>
              <a:gd name="connsiteY99" fmla="*/ 466058 h 4939827"/>
              <a:gd name="connsiteX100" fmla="*/ 1655457 w 12192000"/>
              <a:gd name="connsiteY100" fmla="*/ 465359 h 4939827"/>
              <a:gd name="connsiteX101" fmla="*/ 1717454 w 12192000"/>
              <a:gd name="connsiteY101" fmla="*/ 417203 h 4939827"/>
              <a:gd name="connsiteX102" fmla="*/ 1913794 w 12192000"/>
              <a:gd name="connsiteY102" fmla="*/ 365255 h 4939827"/>
              <a:gd name="connsiteX103" fmla="*/ 2129762 w 12192000"/>
              <a:gd name="connsiteY103" fmla="*/ 367832 h 4939827"/>
              <a:gd name="connsiteX104" fmla="*/ 2376970 w 12192000"/>
              <a:gd name="connsiteY104" fmla="*/ 350129 h 4939827"/>
              <a:gd name="connsiteX105" fmla="*/ 2480155 w 12192000"/>
              <a:gd name="connsiteY105" fmla="*/ 359227 h 4939827"/>
              <a:gd name="connsiteX106" fmla="*/ 2586782 w 12192000"/>
              <a:gd name="connsiteY106" fmla="*/ 339352 h 4939827"/>
              <a:gd name="connsiteX107" fmla="*/ 2679617 w 12192000"/>
              <a:gd name="connsiteY107" fmla="*/ 305383 h 4939827"/>
              <a:gd name="connsiteX108" fmla="*/ 2788947 w 12192000"/>
              <a:gd name="connsiteY108" fmla="*/ 250375 h 4939827"/>
              <a:gd name="connsiteX109" fmla="*/ 2965530 w 12192000"/>
              <a:gd name="connsiteY109" fmla="*/ 245958 h 4939827"/>
              <a:gd name="connsiteX110" fmla="*/ 3103677 w 12192000"/>
              <a:gd name="connsiteY110" fmla="*/ 209527 h 4939827"/>
              <a:gd name="connsiteX111" fmla="*/ 3126759 w 12192000"/>
              <a:gd name="connsiteY111" fmla="*/ 211226 h 4939827"/>
              <a:gd name="connsiteX112" fmla="*/ 3164020 w 12192000"/>
              <a:gd name="connsiteY112" fmla="*/ 212779 h 4939827"/>
              <a:gd name="connsiteX113" fmla="*/ 3285019 w 12192000"/>
              <a:gd name="connsiteY113" fmla="*/ 220535 h 4939827"/>
              <a:gd name="connsiteX114" fmla="*/ 3365154 w 12192000"/>
              <a:gd name="connsiteY114" fmla="*/ 226416 h 4939827"/>
              <a:gd name="connsiteX115" fmla="*/ 3367507 w 12192000"/>
              <a:gd name="connsiteY115" fmla="*/ 225416 h 4939827"/>
              <a:gd name="connsiteX116" fmla="*/ 3387567 w 12192000"/>
              <a:gd name="connsiteY116" fmla="*/ 227103 h 4939827"/>
              <a:gd name="connsiteX117" fmla="*/ 3498001 w 12192000"/>
              <a:gd name="connsiteY117" fmla="*/ 231941 h 4939827"/>
              <a:gd name="connsiteX118" fmla="*/ 3561557 w 12192000"/>
              <a:gd name="connsiteY118" fmla="*/ 228095 h 4939827"/>
              <a:gd name="connsiteX119" fmla="*/ 3611920 w 12192000"/>
              <a:gd name="connsiteY119" fmla="*/ 218094 h 4939827"/>
              <a:gd name="connsiteX120" fmla="*/ 3620528 w 12192000"/>
              <a:gd name="connsiteY120" fmla="*/ 218788 h 4939827"/>
              <a:gd name="connsiteX121" fmla="*/ 3620766 w 12192000"/>
              <a:gd name="connsiteY121" fmla="*/ 218511 h 4939827"/>
              <a:gd name="connsiteX122" fmla="*/ 3629977 w 12192000"/>
              <a:gd name="connsiteY122" fmla="*/ 218664 h 4939827"/>
              <a:gd name="connsiteX123" fmla="*/ 3636217 w 12192000"/>
              <a:gd name="connsiteY123" fmla="*/ 220048 h 4939827"/>
              <a:gd name="connsiteX124" fmla="*/ 3709484 w 12192000"/>
              <a:gd name="connsiteY124" fmla="*/ 186927 h 4939827"/>
              <a:gd name="connsiteX125" fmla="*/ 3761342 w 12192000"/>
              <a:gd name="connsiteY125" fmla="*/ 177474 h 4939827"/>
              <a:gd name="connsiteX126" fmla="*/ 3799748 w 12192000"/>
              <a:gd name="connsiteY126" fmla="*/ 167154 h 4939827"/>
              <a:gd name="connsiteX127" fmla="*/ 3922756 w 12192000"/>
              <a:gd name="connsiteY127" fmla="*/ 194044 h 4939827"/>
              <a:gd name="connsiteX128" fmla="*/ 4028476 w 12192000"/>
              <a:gd name="connsiteY128" fmla="*/ 223679 h 4939827"/>
              <a:gd name="connsiteX129" fmla="*/ 4191582 w 12192000"/>
              <a:gd name="connsiteY129" fmla="*/ 238952 h 4939827"/>
              <a:gd name="connsiteX130" fmla="*/ 4251024 w 12192000"/>
              <a:gd name="connsiteY130" fmla="*/ 240874 h 4939827"/>
              <a:gd name="connsiteX131" fmla="*/ 4355275 w 12192000"/>
              <a:gd name="connsiteY131" fmla="*/ 260205 h 4939827"/>
              <a:gd name="connsiteX132" fmla="*/ 4423807 w 12192000"/>
              <a:gd name="connsiteY132" fmla="*/ 270366 h 4939827"/>
              <a:gd name="connsiteX133" fmla="*/ 4558432 w 12192000"/>
              <a:gd name="connsiteY133" fmla="*/ 269194 h 4939827"/>
              <a:gd name="connsiteX134" fmla="*/ 4635061 w 12192000"/>
              <a:gd name="connsiteY134" fmla="*/ 280682 h 4939827"/>
              <a:gd name="connsiteX135" fmla="*/ 4807427 w 12192000"/>
              <a:gd name="connsiteY135" fmla="*/ 276835 h 4939827"/>
              <a:gd name="connsiteX136" fmla="*/ 5028933 w 12192000"/>
              <a:gd name="connsiteY136" fmla="*/ 183887 h 4939827"/>
              <a:gd name="connsiteX137" fmla="*/ 5093642 w 12192000"/>
              <a:gd name="connsiteY137" fmla="*/ 177214 h 4939827"/>
              <a:gd name="connsiteX138" fmla="*/ 5102642 w 12192000"/>
              <a:gd name="connsiteY138" fmla="*/ 186816 h 4939827"/>
              <a:gd name="connsiteX139" fmla="*/ 5193590 w 12192000"/>
              <a:gd name="connsiteY139" fmla="*/ 156458 h 4939827"/>
              <a:gd name="connsiteX140" fmla="*/ 5323922 w 12192000"/>
              <a:gd name="connsiteY140" fmla="*/ 146332 h 4939827"/>
              <a:gd name="connsiteX141" fmla="*/ 5421860 w 12192000"/>
              <a:gd name="connsiteY141" fmla="*/ 167298 h 4939827"/>
              <a:gd name="connsiteX142" fmla="*/ 5476948 w 12192000"/>
              <a:gd name="connsiteY142" fmla="*/ 173249 h 4939827"/>
              <a:gd name="connsiteX143" fmla="*/ 5516842 w 12192000"/>
              <a:gd name="connsiteY143" fmla="*/ 184018 h 4939827"/>
              <a:gd name="connsiteX144" fmla="*/ 5619415 w 12192000"/>
              <a:gd name="connsiteY144" fmla="*/ 176781 h 4939827"/>
              <a:gd name="connsiteX145" fmla="*/ 5789867 w 12192000"/>
              <a:gd name="connsiteY145" fmla="*/ 150304 h 4939827"/>
              <a:gd name="connsiteX146" fmla="*/ 5825953 w 12192000"/>
              <a:gd name="connsiteY146" fmla="*/ 147907 h 4939827"/>
              <a:gd name="connsiteX147" fmla="*/ 5856168 w 12192000"/>
              <a:gd name="connsiteY147" fmla="*/ 158719 h 4939827"/>
              <a:gd name="connsiteX148" fmla="*/ 5862476 w 12192000"/>
              <a:gd name="connsiteY148" fmla="*/ 172447 h 4939827"/>
              <a:gd name="connsiteX149" fmla="*/ 5882195 w 12192000"/>
              <a:gd name="connsiteY149" fmla="*/ 173195 h 4939827"/>
              <a:gd name="connsiteX150" fmla="*/ 5952585 w 12192000"/>
              <a:gd name="connsiteY150" fmla="*/ 161012 h 4939827"/>
              <a:gd name="connsiteX151" fmla="*/ 6001964 w 12192000"/>
              <a:gd name="connsiteY151" fmla="*/ 154786 h 4939827"/>
              <a:gd name="connsiteX152" fmla="*/ 6184207 w 12192000"/>
              <a:gd name="connsiteY152" fmla="*/ 132658 h 4939827"/>
              <a:gd name="connsiteX153" fmla="*/ 6415830 w 12192000"/>
              <a:gd name="connsiteY153" fmla="*/ 136006 h 4939827"/>
              <a:gd name="connsiteX154" fmla="*/ 6756965 w 12192000"/>
              <a:gd name="connsiteY154" fmla="*/ 57636 h 4939827"/>
              <a:gd name="connsiteX155" fmla="*/ 6819400 w 12192000"/>
              <a:gd name="connsiteY155" fmla="*/ 30742 h 4939827"/>
              <a:gd name="connsiteX156" fmla="*/ 6986370 w 12192000"/>
              <a:gd name="connsiteY156" fmla="*/ 12659 h 4939827"/>
              <a:gd name="connsiteX157" fmla="*/ 6989536 w 12192000"/>
              <a:gd name="connsiteY157" fmla="*/ 14528 h 4939827"/>
              <a:gd name="connsiteX158" fmla="*/ 7015933 w 12192000"/>
              <a:gd name="connsiteY158" fmla="*/ 9653 h 4939827"/>
              <a:gd name="connsiteX159" fmla="*/ 7020592 w 12192000"/>
              <a:gd name="connsiteY159" fmla="*/ 1651 h 4939827"/>
              <a:gd name="connsiteX160" fmla="*/ 7025905 w 12192000"/>
              <a:gd name="connsiteY16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83638 w 12192000"/>
              <a:gd name="connsiteY50" fmla="*/ 299924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622021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281371 w 12192000"/>
              <a:gd name="connsiteY19" fmla="*/ 256875 h 4939827"/>
              <a:gd name="connsiteX20" fmla="*/ 8381609 w 12192000"/>
              <a:gd name="connsiteY20" fmla="*/ 240618 h 4939827"/>
              <a:gd name="connsiteX21" fmla="*/ 8406759 w 12192000"/>
              <a:gd name="connsiteY21" fmla="*/ 232517 h 4939827"/>
              <a:gd name="connsiteX22" fmla="*/ 8426506 w 12192000"/>
              <a:gd name="connsiteY22" fmla="*/ 241842 h 4939827"/>
              <a:gd name="connsiteX23" fmla="*/ 8427949 w 12192000"/>
              <a:gd name="connsiteY23" fmla="*/ 240981 h 4939827"/>
              <a:gd name="connsiteX24" fmla="*/ 8441468 w 12192000"/>
              <a:gd name="connsiteY24" fmla="*/ 241157 h 4939827"/>
              <a:gd name="connsiteX25" fmla="*/ 8565757 w 12192000"/>
              <a:gd name="connsiteY25" fmla="*/ 255317 h 4939827"/>
              <a:gd name="connsiteX26" fmla="*/ 8573171 w 12192000"/>
              <a:gd name="connsiteY26" fmla="*/ 258426 h 4939827"/>
              <a:gd name="connsiteX27" fmla="*/ 8573548 w 12192000"/>
              <a:gd name="connsiteY27" fmla="*/ 258241 h 4939827"/>
              <a:gd name="connsiteX28" fmla="*/ 8622021 w 12192000"/>
              <a:gd name="connsiteY28" fmla="*/ 261028 h 4939827"/>
              <a:gd name="connsiteX29" fmla="*/ 8672650 w 12192000"/>
              <a:gd name="connsiteY29" fmla="*/ 254821 h 4939827"/>
              <a:gd name="connsiteX30" fmla="*/ 8785543 w 12192000"/>
              <a:gd name="connsiteY30" fmla="*/ 263406 h 4939827"/>
              <a:gd name="connsiteX31" fmla="*/ 8830588 w 12192000"/>
              <a:gd name="connsiteY31" fmla="*/ 265483 h 4939827"/>
              <a:gd name="connsiteX32" fmla="*/ 8905142 w 12192000"/>
              <a:gd name="connsiteY32" fmla="*/ 264958 h 4939827"/>
              <a:gd name="connsiteX33" fmla="*/ 8968582 w 12192000"/>
              <a:gd name="connsiteY33" fmla="*/ 262728 h 4939827"/>
              <a:gd name="connsiteX34" fmla="*/ 8972994 w 12192000"/>
              <a:gd name="connsiteY34" fmla="*/ 263284 h 4939827"/>
              <a:gd name="connsiteX35" fmla="*/ 9004605 w 12192000"/>
              <a:gd name="connsiteY35" fmla="*/ 258041 h 4939827"/>
              <a:gd name="connsiteX36" fmla="*/ 9016165 w 12192000"/>
              <a:gd name="connsiteY36" fmla="*/ 261258 h 4939827"/>
              <a:gd name="connsiteX37" fmla="*/ 9043297 w 12192000"/>
              <a:gd name="connsiteY37" fmla="*/ 281547 h 4939827"/>
              <a:gd name="connsiteX38" fmla="*/ 9048315 w 12192000"/>
              <a:gd name="connsiteY38" fmla="*/ 279264 h 4939827"/>
              <a:gd name="connsiteX39" fmla="*/ 9054706 w 12192000"/>
              <a:gd name="connsiteY39" fmla="*/ 278538 h 4939827"/>
              <a:gd name="connsiteX40" fmla="*/ 9070919 w 12192000"/>
              <a:gd name="connsiteY40" fmla="*/ 281810 h 4939827"/>
              <a:gd name="connsiteX41" fmla="*/ 9076813 w 12192000"/>
              <a:gd name="connsiteY41" fmla="*/ 283909 h 4939827"/>
              <a:gd name="connsiteX42" fmla="*/ 9085871 w 12192000"/>
              <a:gd name="connsiteY42" fmla="*/ 285133 h 4939827"/>
              <a:gd name="connsiteX43" fmla="*/ 9086159 w 12192000"/>
              <a:gd name="connsiteY43" fmla="*/ 284887 h 4939827"/>
              <a:gd name="connsiteX44" fmla="*/ 9134606 w 12192000"/>
              <a:gd name="connsiteY44" fmla="*/ 288168 h 4939827"/>
              <a:gd name="connsiteX45" fmla="*/ 9195590 w 12192000"/>
              <a:gd name="connsiteY45" fmla="*/ 279568 h 4939827"/>
              <a:gd name="connsiteX46" fmla="*/ 9219336 w 12192000"/>
              <a:gd name="connsiteY46" fmla="*/ 278133 h 4939827"/>
              <a:gd name="connsiteX47" fmla="*/ 9232362 w 12192000"/>
              <a:gd name="connsiteY47" fmla="*/ 275894 h 4939827"/>
              <a:gd name="connsiteX48" fmla="*/ 9283638 w 12192000"/>
              <a:gd name="connsiteY48" fmla="*/ 299924 h 4939827"/>
              <a:gd name="connsiteX49" fmla="*/ 9371484 w 12192000"/>
              <a:gd name="connsiteY49" fmla="*/ 329634 h 4939827"/>
              <a:gd name="connsiteX50" fmla="*/ 9404829 w 12192000"/>
              <a:gd name="connsiteY50" fmla="*/ 339038 h 4939827"/>
              <a:gd name="connsiteX51" fmla="*/ 9427021 w 12192000"/>
              <a:gd name="connsiteY51" fmla="*/ 358784 h 4939827"/>
              <a:gd name="connsiteX52" fmla="*/ 9670844 w 12192000"/>
              <a:gd name="connsiteY52" fmla="*/ 405128 h 4939827"/>
              <a:gd name="connsiteX53" fmla="*/ 9816083 w 12192000"/>
              <a:gd name="connsiteY53" fmla="*/ 416573 h 4939827"/>
              <a:gd name="connsiteX54" fmla="*/ 9936741 w 12192000"/>
              <a:gd name="connsiteY54" fmla="*/ 437044 h 4939827"/>
              <a:gd name="connsiteX55" fmla="*/ 10050093 w 12192000"/>
              <a:gd name="connsiteY55" fmla="*/ 443783 h 4939827"/>
              <a:gd name="connsiteX56" fmla="*/ 10130090 w 12192000"/>
              <a:gd name="connsiteY56" fmla="*/ 459520 h 4939827"/>
              <a:gd name="connsiteX57" fmla="*/ 10173456 w 12192000"/>
              <a:gd name="connsiteY57" fmla="*/ 457749 h 4939827"/>
              <a:gd name="connsiteX58" fmla="*/ 10218232 w 12192000"/>
              <a:gd name="connsiteY58" fmla="*/ 459820 h 4939827"/>
              <a:gd name="connsiteX59" fmla="*/ 10354176 w 12192000"/>
              <a:gd name="connsiteY59" fmla="*/ 471377 h 4939827"/>
              <a:gd name="connsiteX60" fmla="*/ 10430681 w 12192000"/>
              <a:gd name="connsiteY60" fmla="*/ 481226 h 4939827"/>
              <a:gd name="connsiteX61" fmla="*/ 10478169 w 12192000"/>
              <a:gd name="connsiteY61" fmla="*/ 481774 h 4939827"/>
              <a:gd name="connsiteX62" fmla="*/ 10540907 w 12192000"/>
              <a:gd name="connsiteY62" fmla="*/ 485607 h 4939827"/>
              <a:gd name="connsiteX63" fmla="*/ 10614941 w 12192000"/>
              <a:gd name="connsiteY63" fmla="*/ 487592 h 4939827"/>
              <a:gd name="connsiteX64" fmla="*/ 10674098 w 12192000"/>
              <a:gd name="connsiteY64" fmla="*/ 521656 h 4939827"/>
              <a:gd name="connsiteX65" fmla="*/ 10874834 w 12192000"/>
              <a:gd name="connsiteY65" fmla="*/ 574867 h 4939827"/>
              <a:gd name="connsiteX66" fmla="*/ 10944981 w 12192000"/>
              <a:gd name="connsiteY66" fmla="*/ 615042 h 4939827"/>
              <a:gd name="connsiteX67" fmla="*/ 11006376 w 12192000"/>
              <a:gd name="connsiteY67" fmla="*/ 645957 h 4939827"/>
              <a:gd name="connsiteX68" fmla="*/ 11076308 w 12192000"/>
              <a:gd name="connsiteY68" fmla="*/ 675698 h 4939827"/>
              <a:gd name="connsiteX69" fmla="*/ 11148789 w 12192000"/>
              <a:gd name="connsiteY69" fmla="*/ 685041 h 4939827"/>
              <a:gd name="connsiteX70" fmla="*/ 11249129 w 12192000"/>
              <a:gd name="connsiteY70" fmla="*/ 684218 h 4939827"/>
              <a:gd name="connsiteX71" fmla="*/ 11299915 w 12192000"/>
              <a:gd name="connsiteY71" fmla="*/ 692177 h 4939827"/>
              <a:gd name="connsiteX72" fmla="*/ 11386973 w 12192000"/>
              <a:gd name="connsiteY72" fmla="*/ 708209 h 4939827"/>
              <a:gd name="connsiteX73" fmla="*/ 11500105 w 12192000"/>
              <a:gd name="connsiteY73" fmla="*/ 735014 h 4939827"/>
              <a:gd name="connsiteX74" fmla="*/ 11621735 w 12192000"/>
              <a:gd name="connsiteY74" fmla="*/ 789584 h 4939827"/>
              <a:gd name="connsiteX75" fmla="*/ 11691200 w 12192000"/>
              <a:gd name="connsiteY75" fmla="*/ 867902 h 4939827"/>
              <a:gd name="connsiteX76" fmla="*/ 11819427 w 12192000"/>
              <a:gd name="connsiteY76" fmla="*/ 911634 h 4939827"/>
              <a:gd name="connsiteX77" fmla="*/ 11969720 w 12192000"/>
              <a:gd name="connsiteY77" fmla="*/ 964737 h 4939827"/>
              <a:gd name="connsiteX78" fmla="*/ 12055766 w 12192000"/>
              <a:gd name="connsiteY78" fmla="*/ 991268 h 4939827"/>
              <a:gd name="connsiteX79" fmla="*/ 12171539 w 12192000"/>
              <a:gd name="connsiteY79" fmla="*/ 995427 h 4939827"/>
              <a:gd name="connsiteX80" fmla="*/ 12187831 w 12192000"/>
              <a:gd name="connsiteY80" fmla="*/ 996580 h 4939827"/>
              <a:gd name="connsiteX81" fmla="*/ 12192000 w 12192000"/>
              <a:gd name="connsiteY81" fmla="*/ 996726 h 4939827"/>
              <a:gd name="connsiteX82" fmla="*/ 12192000 w 12192000"/>
              <a:gd name="connsiteY82" fmla="*/ 4939827 h 4939827"/>
              <a:gd name="connsiteX83" fmla="*/ 0 w 12192000"/>
              <a:gd name="connsiteY83" fmla="*/ 4939827 h 4939827"/>
              <a:gd name="connsiteX84" fmla="*/ 0 w 12192000"/>
              <a:gd name="connsiteY84" fmla="*/ 512043 h 4939827"/>
              <a:gd name="connsiteX85" fmla="*/ 7381 w 12192000"/>
              <a:gd name="connsiteY85" fmla="*/ 512580 h 4939827"/>
              <a:gd name="connsiteX86" fmla="*/ 100029 w 12192000"/>
              <a:gd name="connsiteY86" fmla="*/ 504758 h 4939827"/>
              <a:gd name="connsiteX87" fmla="*/ 155244 w 12192000"/>
              <a:gd name="connsiteY87" fmla="*/ 525130 h 4939827"/>
              <a:gd name="connsiteX88" fmla="*/ 254366 w 12192000"/>
              <a:gd name="connsiteY88" fmla="*/ 534449 h 4939827"/>
              <a:gd name="connsiteX89" fmla="*/ 447292 w 12192000"/>
              <a:gd name="connsiteY89" fmla="*/ 542725 h 4939827"/>
              <a:gd name="connsiteX90" fmla="*/ 628105 w 12192000"/>
              <a:gd name="connsiteY90" fmla="*/ 547853 h 4939827"/>
              <a:gd name="connsiteX91" fmla="*/ 783146 w 12192000"/>
              <a:gd name="connsiteY91" fmla="*/ 591799 h 4939827"/>
              <a:gd name="connsiteX92" fmla="*/ 1043676 w 12192000"/>
              <a:gd name="connsiteY92" fmla="*/ 591887 h 4939827"/>
              <a:gd name="connsiteX93" fmla="*/ 1281816 w 12192000"/>
              <a:gd name="connsiteY93" fmla="*/ 520946 h 4939827"/>
              <a:gd name="connsiteX94" fmla="*/ 1486347 w 12192000"/>
              <a:gd name="connsiteY94" fmla="*/ 487310 h 4939827"/>
              <a:gd name="connsiteX95" fmla="*/ 1568079 w 12192000"/>
              <a:gd name="connsiteY95" fmla="*/ 462531 h 4939827"/>
              <a:gd name="connsiteX96" fmla="*/ 1622516 w 12192000"/>
              <a:gd name="connsiteY96" fmla="*/ 466058 h 4939827"/>
              <a:gd name="connsiteX97" fmla="*/ 1655457 w 12192000"/>
              <a:gd name="connsiteY97" fmla="*/ 465359 h 4939827"/>
              <a:gd name="connsiteX98" fmla="*/ 1717454 w 12192000"/>
              <a:gd name="connsiteY98" fmla="*/ 417203 h 4939827"/>
              <a:gd name="connsiteX99" fmla="*/ 1913794 w 12192000"/>
              <a:gd name="connsiteY99" fmla="*/ 365255 h 4939827"/>
              <a:gd name="connsiteX100" fmla="*/ 2129762 w 12192000"/>
              <a:gd name="connsiteY100" fmla="*/ 367832 h 4939827"/>
              <a:gd name="connsiteX101" fmla="*/ 2376970 w 12192000"/>
              <a:gd name="connsiteY101" fmla="*/ 350129 h 4939827"/>
              <a:gd name="connsiteX102" fmla="*/ 2480155 w 12192000"/>
              <a:gd name="connsiteY102" fmla="*/ 359227 h 4939827"/>
              <a:gd name="connsiteX103" fmla="*/ 2586782 w 12192000"/>
              <a:gd name="connsiteY103" fmla="*/ 339352 h 4939827"/>
              <a:gd name="connsiteX104" fmla="*/ 2679617 w 12192000"/>
              <a:gd name="connsiteY104" fmla="*/ 305383 h 4939827"/>
              <a:gd name="connsiteX105" fmla="*/ 2788947 w 12192000"/>
              <a:gd name="connsiteY105" fmla="*/ 250375 h 4939827"/>
              <a:gd name="connsiteX106" fmla="*/ 2965530 w 12192000"/>
              <a:gd name="connsiteY106" fmla="*/ 245958 h 4939827"/>
              <a:gd name="connsiteX107" fmla="*/ 3103677 w 12192000"/>
              <a:gd name="connsiteY107" fmla="*/ 209527 h 4939827"/>
              <a:gd name="connsiteX108" fmla="*/ 3126759 w 12192000"/>
              <a:gd name="connsiteY108" fmla="*/ 211226 h 4939827"/>
              <a:gd name="connsiteX109" fmla="*/ 3164020 w 12192000"/>
              <a:gd name="connsiteY109" fmla="*/ 212779 h 4939827"/>
              <a:gd name="connsiteX110" fmla="*/ 3285019 w 12192000"/>
              <a:gd name="connsiteY110" fmla="*/ 220535 h 4939827"/>
              <a:gd name="connsiteX111" fmla="*/ 3365154 w 12192000"/>
              <a:gd name="connsiteY111" fmla="*/ 226416 h 4939827"/>
              <a:gd name="connsiteX112" fmla="*/ 3367507 w 12192000"/>
              <a:gd name="connsiteY112" fmla="*/ 225416 h 4939827"/>
              <a:gd name="connsiteX113" fmla="*/ 3387567 w 12192000"/>
              <a:gd name="connsiteY113" fmla="*/ 227103 h 4939827"/>
              <a:gd name="connsiteX114" fmla="*/ 3498001 w 12192000"/>
              <a:gd name="connsiteY114" fmla="*/ 231941 h 4939827"/>
              <a:gd name="connsiteX115" fmla="*/ 3561557 w 12192000"/>
              <a:gd name="connsiteY115" fmla="*/ 228095 h 4939827"/>
              <a:gd name="connsiteX116" fmla="*/ 3611920 w 12192000"/>
              <a:gd name="connsiteY116" fmla="*/ 218094 h 4939827"/>
              <a:gd name="connsiteX117" fmla="*/ 3620528 w 12192000"/>
              <a:gd name="connsiteY117" fmla="*/ 218788 h 4939827"/>
              <a:gd name="connsiteX118" fmla="*/ 3620766 w 12192000"/>
              <a:gd name="connsiteY118" fmla="*/ 218511 h 4939827"/>
              <a:gd name="connsiteX119" fmla="*/ 3629977 w 12192000"/>
              <a:gd name="connsiteY119" fmla="*/ 218664 h 4939827"/>
              <a:gd name="connsiteX120" fmla="*/ 3636217 w 12192000"/>
              <a:gd name="connsiteY120" fmla="*/ 220048 h 4939827"/>
              <a:gd name="connsiteX121" fmla="*/ 3709484 w 12192000"/>
              <a:gd name="connsiteY121" fmla="*/ 186927 h 4939827"/>
              <a:gd name="connsiteX122" fmla="*/ 3761342 w 12192000"/>
              <a:gd name="connsiteY122" fmla="*/ 177474 h 4939827"/>
              <a:gd name="connsiteX123" fmla="*/ 3799748 w 12192000"/>
              <a:gd name="connsiteY123" fmla="*/ 167154 h 4939827"/>
              <a:gd name="connsiteX124" fmla="*/ 3922756 w 12192000"/>
              <a:gd name="connsiteY124" fmla="*/ 194044 h 4939827"/>
              <a:gd name="connsiteX125" fmla="*/ 4028476 w 12192000"/>
              <a:gd name="connsiteY125" fmla="*/ 223679 h 4939827"/>
              <a:gd name="connsiteX126" fmla="*/ 4191582 w 12192000"/>
              <a:gd name="connsiteY126" fmla="*/ 238952 h 4939827"/>
              <a:gd name="connsiteX127" fmla="*/ 4251024 w 12192000"/>
              <a:gd name="connsiteY127" fmla="*/ 240874 h 4939827"/>
              <a:gd name="connsiteX128" fmla="*/ 4355275 w 12192000"/>
              <a:gd name="connsiteY128" fmla="*/ 260205 h 4939827"/>
              <a:gd name="connsiteX129" fmla="*/ 4423807 w 12192000"/>
              <a:gd name="connsiteY129" fmla="*/ 270366 h 4939827"/>
              <a:gd name="connsiteX130" fmla="*/ 4558432 w 12192000"/>
              <a:gd name="connsiteY130" fmla="*/ 269194 h 4939827"/>
              <a:gd name="connsiteX131" fmla="*/ 4635061 w 12192000"/>
              <a:gd name="connsiteY131" fmla="*/ 280682 h 4939827"/>
              <a:gd name="connsiteX132" fmla="*/ 4807427 w 12192000"/>
              <a:gd name="connsiteY132" fmla="*/ 276835 h 4939827"/>
              <a:gd name="connsiteX133" fmla="*/ 5028933 w 12192000"/>
              <a:gd name="connsiteY133" fmla="*/ 183887 h 4939827"/>
              <a:gd name="connsiteX134" fmla="*/ 5093642 w 12192000"/>
              <a:gd name="connsiteY134" fmla="*/ 177214 h 4939827"/>
              <a:gd name="connsiteX135" fmla="*/ 5102642 w 12192000"/>
              <a:gd name="connsiteY135" fmla="*/ 186816 h 4939827"/>
              <a:gd name="connsiteX136" fmla="*/ 5193590 w 12192000"/>
              <a:gd name="connsiteY136" fmla="*/ 156458 h 4939827"/>
              <a:gd name="connsiteX137" fmla="*/ 5323922 w 12192000"/>
              <a:gd name="connsiteY137" fmla="*/ 146332 h 4939827"/>
              <a:gd name="connsiteX138" fmla="*/ 5421860 w 12192000"/>
              <a:gd name="connsiteY138" fmla="*/ 167298 h 4939827"/>
              <a:gd name="connsiteX139" fmla="*/ 5476948 w 12192000"/>
              <a:gd name="connsiteY139" fmla="*/ 173249 h 4939827"/>
              <a:gd name="connsiteX140" fmla="*/ 5516842 w 12192000"/>
              <a:gd name="connsiteY140" fmla="*/ 184018 h 4939827"/>
              <a:gd name="connsiteX141" fmla="*/ 5619415 w 12192000"/>
              <a:gd name="connsiteY141" fmla="*/ 176781 h 4939827"/>
              <a:gd name="connsiteX142" fmla="*/ 5789867 w 12192000"/>
              <a:gd name="connsiteY142" fmla="*/ 150304 h 4939827"/>
              <a:gd name="connsiteX143" fmla="*/ 5825953 w 12192000"/>
              <a:gd name="connsiteY143" fmla="*/ 147907 h 4939827"/>
              <a:gd name="connsiteX144" fmla="*/ 5856168 w 12192000"/>
              <a:gd name="connsiteY144" fmla="*/ 158719 h 4939827"/>
              <a:gd name="connsiteX145" fmla="*/ 5862476 w 12192000"/>
              <a:gd name="connsiteY145" fmla="*/ 172447 h 4939827"/>
              <a:gd name="connsiteX146" fmla="*/ 5882195 w 12192000"/>
              <a:gd name="connsiteY146" fmla="*/ 173195 h 4939827"/>
              <a:gd name="connsiteX147" fmla="*/ 5952585 w 12192000"/>
              <a:gd name="connsiteY147" fmla="*/ 161012 h 4939827"/>
              <a:gd name="connsiteX148" fmla="*/ 6001964 w 12192000"/>
              <a:gd name="connsiteY148" fmla="*/ 154786 h 4939827"/>
              <a:gd name="connsiteX149" fmla="*/ 6184207 w 12192000"/>
              <a:gd name="connsiteY149" fmla="*/ 132658 h 4939827"/>
              <a:gd name="connsiteX150" fmla="*/ 6415830 w 12192000"/>
              <a:gd name="connsiteY150" fmla="*/ 136006 h 4939827"/>
              <a:gd name="connsiteX151" fmla="*/ 6756965 w 12192000"/>
              <a:gd name="connsiteY151" fmla="*/ 57636 h 4939827"/>
              <a:gd name="connsiteX152" fmla="*/ 6819400 w 12192000"/>
              <a:gd name="connsiteY152" fmla="*/ 30742 h 4939827"/>
              <a:gd name="connsiteX153" fmla="*/ 6986370 w 12192000"/>
              <a:gd name="connsiteY153" fmla="*/ 12659 h 4939827"/>
              <a:gd name="connsiteX154" fmla="*/ 6989536 w 12192000"/>
              <a:gd name="connsiteY154" fmla="*/ 14528 h 4939827"/>
              <a:gd name="connsiteX155" fmla="*/ 7015933 w 12192000"/>
              <a:gd name="connsiteY155" fmla="*/ 9653 h 4939827"/>
              <a:gd name="connsiteX156" fmla="*/ 7020592 w 12192000"/>
              <a:gd name="connsiteY156" fmla="*/ 1651 h 4939827"/>
              <a:gd name="connsiteX157" fmla="*/ 7025905 w 12192000"/>
              <a:gd name="connsiteY15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58681 w 12192000"/>
              <a:gd name="connsiteY16" fmla="*/ 219431 h 4939827"/>
              <a:gd name="connsiteX17" fmla="*/ 8126175 w 12192000"/>
              <a:gd name="connsiteY17" fmla="*/ 240005 h 4939827"/>
              <a:gd name="connsiteX18" fmla="*/ 8281371 w 12192000"/>
              <a:gd name="connsiteY18" fmla="*/ 256875 h 4939827"/>
              <a:gd name="connsiteX19" fmla="*/ 8381609 w 12192000"/>
              <a:gd name="connsiteY19" fmla="*/ 240618 h 4939827"/>
              <a:gd name="connsiteX20" fmla="*/ 8406759 w 12192000"/>
              <a:gd name="connsiteY20" fmla="*/ 232517 h 4939827"/>
              <a:gd name="connsiteX21" fmla="*/ 8426506 w 12192000"/>
              <a:gd name="connsiteY21" fmla="*/ 241842 h 4939827"/>
              <a:gd name="connsiteX22" fmla="*/ 8427949 w 12192000"/>
              <a:gd name="connsiteY22" fmla="*/ 240981 h 4939827"/>
              <a:gd name="connsiteX23" fmla="*/ 8441468 w 12192000"/>
              <a:gd name="connsiteY23" fmla="*/ 241157 h 4939827"/>
              <a:gd name="connsiteX24" fmla="*/ 8565757 w 12192000"/>
              <a:gd name="connsiteY24" fmla="*/ 255317 h 4939827"/>
              <a:gd name="connsiteX25" fmla="*/ 8573171 w 12192000"/>
              <a:gd name="connsiteY25" fmla="*/ 258426 h 4939827"/>
              <a:gd name="connsiteX26" fmla="*/ 8573548 w 12192000"/>
              <a:gd name="connsiteY26" fmla="*/ 258241 h 4939827"/>
              <a:gd name="connsiteX27" fmla="*/ 8622021 w 12192000"/>
              <a:gd name="connsiteY27" fmla="*/ 261028 h 4939827"/>
              <a:gd name="connsiteX28" fmla="*/ 8672650 w 12192000"/>
              <a:gd name="connsiteY28" fmla="*/ 254821 h 4939827"/>
              <a:gd name="connsiteX29" fmla="*/ 8785543 w 12192000"/>
              <a:gd name="connsiteY29" fmla="*/ 263406 h 4939827"/>
              <a:gd name="connsiteX30" fmla="*/ 8830588 w 12192000"/>
              <a:gd name="connsiteY30" fmla="*/ 265483 h 4939827"/>
              <a:gd name="connsiteX31" fmla="*/ 8905142 w 12192000"/>
              <a:gd name="connsiteY31" fmla="*/ 264958 h 4939827"/>
              <a:gd name="connsiteX32" fmla="*/ 8968582 w 12192000"/>
              <a:gd name="connsiteY32" fmla="*/ 262728 h 4939827"/>
              <a:gd name="connsiteX33" fmla="*/ 8972994 w 12192000"/>
              <a:gd name="connsiteY33" fmla="*/ 263284 h 4939827"/>
              <a:gd name="connsiteX34" fmla="*/ 9004605 w 12192000"/>
              <a:gd name="connsiteY34" fmla="*/ 258041 h 4939827"/>
              <a:gd name="connsiteX35" fmla="*/ 9016165 w 12192000"/>
              <a:gd name="connsiteY35" fmla="*/ 261258 h 4939827"/>
              <a:gd name="connsiteX36" fmla="*/ 9043297 w 12192000"/>
              <a:gd name="connsiteY36" fmla="*/ 281547 h 4939827"/>
              <a:gd name="connsiteX37" fmla="*/ 9048315 w 12192000"/>
              <a:gd name="connsiteY37" fmla="*/ 279264 h 4939827"/>
              <a:gd name="connsiteX38" fmla="*/ 9054706 w 12192000"/>
              <a:gd name="connsiteY38" fmla="*/ 278538 h 4939827"/>
              <a:gd name="connsiteX39" fmla="*/ 9070919 w 12192000"/>
              <a:gd name="connsiteY39" fmla="*/ 281810 h 4939827"/>
              <a:gd name="connsiteX40" fmla="*/ 9076813 w 12192000"/>
              <a:gd name="connsiteY40" fmla="*/ 283909 h 4939827"/>
              <a:gd name="connsiteX41" fmla="*/ 9085871 w 12192000"/>
              <a:gd name="connsiteY41" fmla="*/ 285133 h 4939827"/>
              <a:gd name="connsiteX42" fmla="*/ 9086159 w 12192000"/>
              <a:gd name="connsiteY42" fmla="*/ 284887 h 4939827"/>
              <a:gd name="connsiteX43" fmla="*/ 9134606 w 12192000"/>
              <a:gd name="connsiteY43" fmla="*/ 288168 h 4939827"/>
              <a:gd name="connsiteX44" fmla="*/ 9195590 w 12192000"/>
              <a:gd name="connsiteY44" fmla="*/ 279568 h 4939827"/>
              <a:gd name="connsiteX45" fmla="*/ 9219336 w 12192000"/>
              <a:gd name="connsiteY45" fmla="*/ 278133 h 4939827"/>
              <a:gd name="connsiteX46" fmla="*/ 9232362 w 12192000"/>
              <a:gd name="connsiteY46" fmla="*/ 275894 h 4939827"/>
              <a:gd name="connsiteX47" fmla="*/ 9283638 w 12192000"/>
              <a:gd name="connsiteY47" fmla="*/ 299924 h 4939827"/>
              <a:gd name="connsiteX48" fmla="*/ 9371484 w 12192000"/>
              <a:gd name="connsiteY48" fmla="*/ 329634 h 4939827"/>
              <a:gd name="connsiteX49" fmla="*/ 9404829 w 12192000"/>
              <a:gd name="connsiteY49" fmla="*/ 339038 h 4939827"/>
              <a:gd name="connsiteX50" fmla="*/ 9427021 w 12192000"/>
              <a:gd name="connsiteY50" fmla="*/ 358784 h 4939827"/>
              <a:gd name="connsiteX51" fmla="*/ 9670844 w 12192000"/>
              <a:gd name="connsiteY51" fmla="*/ 405128 h 4939827"/>
              <a:gd name="connsiteX52" fmla="*/ 9816083 w 12192000"/>
              <a:gd name="connsiteY52" fmla="*/ 416573 h 4939827"/>
              <a:gd name="connsiteX53" fmla="*/ 9936741 w 12192000"/>
              <a:gd name="connsiteY53" fmla="*/ 437044 h 4939827"/>
              <a:gd name="connsiteX54" fmla="*/ 10050093 w 12192000"/>
              <a:gd name="connsiteY54" fmla="*/ 443783 h 4939827"/>
              <a:gd name="connsiteX55" fmla="*/ 10130090 w 12192000"/>
              <a:gd name="connsiteY55" fmla="*/ 459520 h 4939827"/>
              <a:gd name="connsiteX56" fmla="*/ 10173456 w 12192000"/>
              <a:gd name="connsiteY56" fmla="*/ 457749 h 4939827"/>
              <a:gd name="connsiteX57" fmla="*/ 10218232 w 12192000"/>
              <a:gd name="connsiteY57" fmla="*/ 459820 h 4939827"/>
              <a:gd name="connsiteX58" fmla="*/ 10354176 w 12192000"/>
              <a:gd name="connsiteY58" fmla="*/ 471377 h 4939827"/>
              <a:gd name="connsiteX59" fmla="*/ 10430681 w 12192000"/>
              <a:gd name="connsiteY59" fmla="*/ 481226 h 4939827"/>
              <a:gd name="connsiteX60" fmla="*/ 10478169 w 12192000"/>
              <a:gd name="connsiteY60" fmla="*/ 481774 h 4939827"/>
              <a:gd name="connsiteX61" fmla="*/ 10540907 w 12192000"/>
              <a:gd name="connsiteY61" fmla="*/ 485607 h 4939827"/>
              <a:gd name="connsiteX62" fmla="*/ 10614941 w 12192000"/>
              <a:gd name="connsiteY62" fmla="*/ 487592 h 4939827"/>
              <a:gd name="connsiteX63" fmla="*/ 10674098 w 12192000"/>
              <a:gd name="connsiteY63" fmla="*/ 521656 h 4939827"/>
              <a:gd name="connsiteX64" fmla="*/ 10874834 w 12192000"/>
              <a:gd name="connsiteY64" fmla="*/ 574867 h 4939827"/>
              <a:gd name="connsiteX65" fmla="*/ 10944981 w 12192000"/>
              <a:gd name="connsiteY65" fmla="*/ 615042 h 4939827"/>
              <a:gd name="connsiteX66" fmla="*/ 11006376 w 12192000"/>
              <a:gd name="connsiteY66" fmla="*/ 645957 h 4939827"/>
              <a:gd name="connsiteX67" fmla="*/ 11076308 w 12192000"/>
              <a:gd name="connsiteY67" fmla="*/ 675698 h 4939827"/>
              <a:gd name="connsiteX68" fmla="*/ 11148789 w 12192000"/>
              <a:gd name="connsiteY68" fmla="*/ 685041 h 4939827"/>
              <a:gd name="connsiteX69" fmla="*/ 11249129 w 12192000"/>
              <a:gd name="connsiteY69" fmla="*/ 684218 h 4939827"/>
              <a:gd name="connsiteX70" fmla="*/ 11299915 w 12192000"/>
              <a:gd name="connsiteY70" fmla="*/ 692177 h 4939827"/>
              <a:gd name="connsiteX71" fmla="*/ 11386973 w 12192000"/>
              <a:gd name="connsiteY71" fmla="*/ 708209 h 4939827"/>
              <a:gd name="connsiteX72" fmla="*/ 11500105 w 12192000"/>
              <a:gd name="connsiteY72" fmla="*/ 735014 h 4939827"/>
              <a:gd name="connsiteX73" fmla="*/ 11621735 w 12192000"/>
              <a:gd name="connsiteY73" fmla="*/ 789584 h 4939827"/>
              <a:gd name="connsiteX74" fmla="*/ 11691200 w 12192000"/>
              <a:gd name="connsiteY74" fmla="*/ 867902 h 4939827"/>
              <a:gd name="connsiteX75" fmla="*/ 11819427 w 12192000"/>
              <a:gd name="connsiteY75" fmla="*/ 911634 h 4939827"/>
              <a:gd name="connsiteX76" fmla="*/ 11969720 w 12192000"/>
              <a:gd name="connsiteY76" fmla="*/ 964737 h 4939827"/>
              <a:gd name="connsiteX77" fmla="*/ 12055766 w 12192000"/>
              <a:gd name="connsiteY77" fmla="*/ 991268 h 4939827"/>
              <a:gd name="connsiteX78" fmla="*/ 12171539 w 12192000"/>
              <a:gd name="connsiteY78" fmla="*/ 995427 h 4939827"/>
              <a:gd name="connsiteX79" fmla="*/ 12187831 w 12192000"/>
              <a:gd name="connsiteY79" fmla="*/ 996580 h 4939827"/>
              <a:gd name="connsiteX80" fmla="*/ 12192000 w 12192000"/>
              <a:gd name="connsiteY80" fmla="*/ 996726 h 4939827"/>
              <a:gd name="connsiteX81" fmla="*/ 12192000 w 12192000"/>
              <a:gd name="connsiteY81" fmla="*/ 4939827 h 4939827"/>
              <a:gd name="connsiteX82" fmla="*/ 0 w 12192000"/>
              <a:gd name="connsiteY82" fmla="*/ 4939827 h 4939827"/>
              <a:gd name="connsiteX83" fmla="*/ 0 w 12192000"/>
              <a:gd name="connsiteY83" fmla="*/ 512043 h 4939827"/>
              <a:gd name="connsiteX84" fmla="*/ 7381 w 12192000"/>
              <a:gd name="connsiteY84" fmla="*/ 512580 h 4939827"/>
              <a:gd name="connsiteX85" fmla="*/ 100029 w 12192000"/>
              <a:gd name="connsiteY85" fmla="*/ 504758 h 4939827"/>
              <a:gd name="connsiteX86" fmla="*/ 155244 w 12192000"/>
              <a:gd name="connsiteY86" fmla="*/ 525130 h 4939827"/>
              <a:gd name="connsiteX87" fmla="*/ 254366 w 12192000"/>
              <a:gd name="connsiteY87" fmla="*/ 534449 h 4939827"/>
              <a:gd name="connsiteX88" fmla="*/ 447292 w 12192000"/>
              <a:gd name="connsiteY88" fmla="*/ 542725 h 4939827"/>
              <a:gd name="connsiteX89" fmla="*/ 628105 w 12192000"/>
              <a:gd name="connsiteY89" fmla="*/ 547853 h 4939827"/>
              <a:gd name="connsiteX90" fmla="*/ 783146 w 12192000"/>
              <a:gd name="connsiteY90" fmla="*/ 591799 h 4939827"/>
              <a:gd name="connsiteX91" fmla="*/ 1043676 w 12192000"/>
              <a:gd name="connsiteY91" fmla="*/ 591887 h 4939827"/>
              <a:gd name="connsiteX92" fmla="*/ 1281816 w 12192000"/>
              <a:gd name="connsiteY92" fmla="*/ 520946 h 4939827"/>
              <a:gd name="connsiteX93" fmla="*/ 1486347 w 12192000"/>
              <a:gd name="connsiteY93" fmla="*/ 487310 h 4939827"/>
              <a:gd name="connsiteX94" fmla="*/ 1568079 w 12192000"/>
              <a:gd name="connsiteY94" fmla="*/ 462531 h 4939827"/>
              <a:gd name="connsiteX95" fmla="*/ 1622516 w 12192000"/>
              <a:gd name="connsiteY95" fmla="*/ 466058 h 4939827"/>
              <a:gd name="connsiteX96" fmla="*/ 1655457 w 12192000"/>
              <a:gd name="connsiteY96" fmla="*/ 465359 h 4939827"/>
              <a:gd name="connsiteX97" fmla="*/ 1717454 w 12192000"/>
              <a:gd name="connsiteY97" fmla="*/ 417203 h 4939827"/>
              <a:gd name="connsiteX98" fmla="*/ 1913794 w 12192000"/>
              <a:gd name="connsiteY98" fmla="*/ 365255 h 4939827"/>
              <a:gd name="connsiteX99" fmla="*/ 2129762 w 12192000"/>
              <a:gd name="connsiteY99" fmla="*/ 367832 h 4939827"/>
              <a:gd name="connsiteX100" fmla="*/ 2376970 w 12192000"/>
              <a:gd name="connsiteY100" fmla="*/ 350129 h 4939827"/>
              <a:gd name="connsiteX101" fmla="*/ 2480155 w 12192000"/>
              <a:gd name="connsiteY101" fmla="*/ 359227 h 4939827"/>
              <a:gd name="connsiteX102" fmla="*/ 2586782 w 12192000"/>
              <a:gd name="connsiteY102" fmla="*/ 339352 h 4939827"/>
              <a:gd name="connsiteX103" fmla="*/ 2679617 w 12192000"/>
              <a:gd name="connsiteY103" fmla="*/ 305383 h 4939827"/>
              <a:gd name="connsiteX104" fmla="*/ 2788947 w 12192000"/>
              <a:gd name="connsiteY104" fmla="*/ 250375 h 4939827"/>
              <a:gd name="connsiteX105" fmla="*/ 2965530 w 12192000"/>
              <a:gd name="connsiteY105" fmla="*/ 245958 h 4939827"/>
              <a:gd name="connsiteX106" fmla="*/ 3103677 w 12192000"/>
              <a:gd name="connsiteY106" fmla="*/ 209527 h 4939827"/>
              <a:gd name="connsiteX107" fmla="*/ 3126759 w 12192000"/>
              <a:gd name="connsiteY107" fmla="*/ 211226 h 4939827"/>
              <a:gd name="connsiteX108" fmla="*/ 3164020 w 12192000"/>
              <a:gd name="connsiteY108" fmla="*/ 212779 h 4939827"/>
              <a:gd name="connsiteX109" fmla="*/ 3285019 w 12192000"/>
              <a:gd name="connsiteY109" fmla="*/ 220535 h 4939827"/>
              <a:gd name="connsiteX110" fmla="*/ 3365154 w 12192000"/>
              <a:gd name="connsiteY110" fmla="*/ 226416 h 4939827"/>
              <a:gd name="connsiteX111" fmla="*/ 3367507 w 12192000"/>
              <a:gd name="connsiteY111" fmla="*/ 225416 h 4939827"/>
              <a:gd name="connsiteX112" fmla="*/ 3387567 w 12192000"/>
              <a:gd name="connsiteY112" fmla="*/ 227103 h 4939827"/>
              <a:gd name="connsiteX113" fmla="*/ 3498001 w 12192000"/>
              <a:gd name="connsiteY113" fmla="*/ 231941 h 4939827"/>
              <a:gd name="connsiteX114" fmla="*/ 3561557 w 12192000"/>
              <a:gd name="connsiteY114" fmla="*/ 228095 h 4939827"/>
              <a:gd name="connsiteX115" fmla="*/ 3611920 w 12192000"/>
              <a:gd name="connsiteY115" fmla="*/ 218094 h 4939827"/>
              <a:gd name="connsiteX116" fmla="*/ 3620528 w 12192000"/>
              <a:gd name="connsiteY116" fmla="*/ 218788 h 4939827"/>
              <a:gd name="connsiteX117" fmla="*/ 3620766 w 12192000"/>
              <a:gd name="connsiteY117" fmla="*/ 218511 h 4939827"/>
              <a:gd name="connsiteX118" fmla="*/ 3629977 w 12192000"/>
              <a:gd name="connsiteY118" fmla="*/ 218664 h 4939827"/>
              <a:gd name="connsiteX119" fmla="*/ 3636217 w 12192000"/>
              <a:gd name="connsiteY119" fmla="*/ 220048 h 4939827"/>
              <a:gd name="connsiteX120" fmla="*/ 3709484 w 12192000"/>
              <a:gd name="connsiteY120" fmla="*/ 186927 h 4939827"/>
              <a:gd name="connsiteX121" fmla="*/ 3761342 w 12192000"/>
              <a:gd name="connsiteY121" fmla="*/ 177474 h 4939827"/>
              <a:gd name="connsiteX122" fmla="*/ 3799748 w 12192000"/>
              <a:gd name="connsiteY122" fmla="*/ 167154 h 4939827"/>
              <a:gd name="connsiteX123" fmla="*/ 3922756 w 12192000"/>
              <a:gd name="connsiteY123" fmla="*/ 194044 h 4939827"/>
              <a:gd name="connsiteX124" fmla="*/ 4028476 w 12192000"/>
              <a:gd name="connsiteY124" fmla="*/ 223679 h 4939827"/>
              <a:gd name="connsiteX125" fmla="*/ 4191582 w 12192000"/>
              <a:gd name="connsiteY125" fmla="*/ 238952 h 4939827"/>
              <a:gd name="connsiteX126" fmla="*/ 4251024 w 12192000"/>
              <a:gd name="connsiteY126" fmla="*/ 240874 h 4939827"/>
              <a:gd name="connsiteX127" fmla="*/ 4355275 w 12192000"/>
              <a:gd name="connsiteY127" fmla="*/ 260205 h 4939827"/>
              <a:gd name="connsiteX128" fmla="*/ 4423807 w 12192000"/>
              <a:gd name="connsiteY128" fmla="*/ 270366 h 4939827"/>
              <a:gd name="connsiteX129" fmla="*/ 4558432 w 12192000"/>
              <a:gd name="connsiteY129" fmla="*/ 269194 h 4939827"/>
              <a:gd name="connsiteX130" fmla="*/ 4635061 w 12192000"/>
              <a:gd name="connsiteY130" fmla="*/ 280682 h 4939827"/>
              <a:gd name="connsiteX131" fmla="*/ 4807427 w 12192000"/>
              <a:gd name="connsiteY131" fmla="*/ 276835 h 4939827"/>
              <a:gd name="connsiteX132" fmla="*/ 5028933 w 12192000"/>
              <a:gd name="connsiteY132" fmla="*/ 183887 h 4939827"/>
              <a:gd name="connsiteX133" fmla="*/ 5093642 w 12192000"/>
              <a:gd name="connsiteY133" fmla="*/ 177214 h 4939827"/>
              <a:gd name="connsiteX134" fmla="*/ 5102642 w 12192000"/>
              <a:gd name="connsiteY134" fmla="*/ 186816 h 4939827"/>
              <a:gd name="connsiteX135" fmla="*/ 5193590 w 12192000"/>
              <a:gd name="connsiteY135" fmla="*/ 156458 h 4939827"/>
              <a:gd name="connsiteX136" fmla="*/ 5323922 w 12192000"/>
              <a:gd name="connsiteY136" fmla="*/ 146332 h 4939827"/>
              <a:gd name="connsiteX137" fmla="*/ 5421860 w 12192000"/>
              <a:gd name="connsiteY137" fmla="*/ 167298 h 4939827"/>
              <a:gd name="connsiteX138" fmla="*/ 5476948 w 12192000"/>
              <a:gd name="connsiteY138" fmla="*/ 173249 h 4939827"/>
              <a:gd name="connsiteX139" fmla="*/ 5516842 w 12192000"/>
              <a:gd name="connsiteY139" fmla="*/ 184018 h 4939827"/>
              <a:gd name="connsiteX140" fmla="*/ 5619415 w 12192000"/>
              <a:gd name="connsiteY140" fmla="*/ 176781 h 4939827"/>
              <a:gd name="connsiteX141" fmla="*/ 5789867 w 12192000"/>
              <a:gd name="connsiteY141" fmla="*/ 150304 h 4939827"/>
              <a:gd name="connsiteX142" fmla="*/ 5825953 w 12192000"/>
              <a:gd name="connsiteY142" fmla="*/ 147907 h 4939827"/>
              <a:gd name="connsiteX143" fmla="*/ 5856168 w 12192000"/>
              <a:gd name="connsiteY143" fmla="*/ 158719 h 4939827"/>
              <a:gd name="connsiteX144" fmla="*/ 5862476 w 12192000"/>
              <a:gd name="connsiteY144" fmla="*/ 172447 h 4939827"/>
              <a:gd name="connsiteX145" fmla="*/ 5882195 w 12192000"/>
              <a:gd name="connsiteY145" fmla="*/ 173195 h 4939827"/>
              <a:gd name="connsiteX146" fmla="*/ 5952585 w 12192000"/>
              <a:gd name="connsiteY146" fmla="*/ 161012 h 4939827"/>
              <a:gd name="connsiteX147" fmla="*/ 6001964 w 12192000"/>
              <a:gd name="connsiteY147" fmla="*/ 154786 h 4939827"/>
              <a:gd name="connsiteX148" fmla="*/ 6184207 w 12192000"/>
              <a:gd name="connsiteY148" fmla="*/ 132658 h 4939827"/>
              <a:gd name="connsiteX149" fmla="*/ 6415830 w 12192000"/>
              <a:gd name="connsiteY149" fmla="*/ 136006 h 4939827"/>
              <a:gd name="connsiteX150" fmla="*/ 6756965 w 12192000"/>
              <a:gd name="connsiteY150" fmla="*/ 57636 h 4939827"/>
              <a:gd name="connsiteX151" fmla="*/ 6819400 w 12192000"/>
              <a:gd name="connsiteY151" fmla="*/ 30742 h 4939827"/>
              <a:gd name="connsiteX152" fmla="*/ 6986370 w 12192000"/>
              <a:gd name="connsiteY152" fmla="*/ 12659 h 4939827"/>
              <a:gd name="connsiteX153" fmla="*/ 6989536 w 12192000"/>
              <a:gd name="connsiteY153" fmla="*/ 14528 h 4939827"/>
              <a:gd name="connsiteX154" fmla="*/ 7015933 w 12192000"/>
              <a:gd name="connsiteY154" fmla="*/ 9653 h 4939827"/>
              <a:gd name="connsiteX155" fmla="*/ 7020592 w 12192000"/>
              <a:gd name="connsiteY155" fmla="*/ 1651 h 4939827"/>
              <a:gd name="connsiteX156" fmla="*/ 7025905 w 12192000"/>
              <a:gd name="connsiteY156" fmla="*/ 0 h 493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12192000" h="4939827">
                <a:moveTo>
                  <a:pt x="7025905" y="0"/>
                </a:moveTo>
                <a:lnTo>
                  <a:pt x="7032579" y="2808"/>
                </a:lnTo>
                <a:cubicBezTo>
                  <a:pt x="7044119" y="6590"/>
                  <a:pt x="7059062" y="10207"/>
                  <a:pt x="7079505" y="12971"/>
                </a:cubicBezTo>
                <a:cubicBezTo>
                  <a:pt x="7111522" y="10537"/>
                  <a:pt x="7122591" y="11519"/>
                  <a:pt x="7158791" y="12462"/>
                </a:cubicBezTo>
                <a:lnTo>
                  <a:pt x="7233338" y="24846"/>
                </a:lnTo>
                <a:cubicBezTo>
                  <a:pt x="7247177" y="23787"/>
                  <a:pt x="7254856" y="25962"/>
                  <a:pt x="7259791" y="29557"/>
                </a:cubicBezTo>
                <a:lnTo>
                  <a:pt x="7263923" y="35029"/>
                </a:lnTo>
                <a:lnTo>
                  <a:pt x="7281549" y="39654"/>
                </a:lnTo>
                <a:lnTo>
                  <a:pt x="7374735" y="65326"/>
                </a:lnTo>
                <a:lnTo>
                  <a:pt x="7376078" y="63849"/>
                </a:lnTo>
                <a:lnTo>
                  <a:pt x="7402026" y="60308"/>
                </a:lnTo>
                <a:lnTo>
                  <a:pt x="7415091" y="77403"/>
                </a:lnTo>
                <a:cubicBezTo>
                  <a:pt x="7421672" y="79965"/>
                  <a:pt x="7475806" y="92960"/>
                  <a:pt x="7488682" y="83440"/>
                </a:cubicBezTo>
                <a:cubicBezTo>
                  <a:pt x="7541625" y="94782"/>
                  <a:pt x="7683214" y="133614"/>
                  <a:pt x="7732750" y="145456"/>
                </a:cubicBezTo>
                <a:cubicBezTo>
                  <a:pt x="7748318" y="162765"/>
                  <a:pt x="7764581" y="171696"/>
                  <a:pt x="7785900" y="154493"/>
                </a:cubicBezTo>
                <a:cubicBezTo>
                  <a:pt x="7822539" y="158614"/>
                  <a:pt x="7915312" y="166523"/>
                  <a:pt x="7952584" y="170181"/>
                </a:cubicBezTo>
                <a:cubicBezTo>
                  <a:pt x="7998047" y="181004"/>
                  <a:pt x="8029749" y="207794"/>
                  <a:pt x="8058681" y="219431"/>
                </a:cubicBezTo>
                <a:cubicBezTo>
                  <a:pt x="8095466" y="185885"/>
                  <a:pt x="8090835" y="241759"/>
                  <a:pt x="8126175" y="240005"/>
                </a:cubicBezTo>
                <a:cubicBezTo>
                  <a:pt x="8163290" y="246246"/>
                  <a:pt x="8238799" y="256773"/>
                  <a:pt x="8281371" y="256875"/>
                </a:cubicBezTo>
                <a:cubicBezTo>
                  <a:pt x="8313651" y="251026"/>
                  <a:pt x="8346882" y="248570"/>
                  <a:pt x="8381609" y="240618"/>
                </a:cubicBezTo>
                <a:lnTo>
                  <a:pt x="8406759" y="232517"/>
                </a:lnTo>
                <a:lnTo>
                  <a:pt x="8426506" y="241842"/>
                </a:lnTo>
                <a:lnTo>
                  <a:pt x="8427949" y="240981"/>
                </a:lnTo>
                <a:cubicBezTo>
                  <a:pt x="8431925" y="239458"/>
                  <a:pt x="8436260" y="239096"/>
                  <a:pt x="8441468" y="241157"/>
                </a:cubicBezTo>
                <a:lnTo>
                  <a:pt x="8565757" y="255317"/>
                </a:lnTo>
                <a:lnTo>
                  <a:pt x="8573171" y="258426"/>
                </a:lnTo>
                <a:lnTo>
                  <a:pt x="8573548" y="258241"/>
                </a:lnTo>
                <a:cubicBezTo>
                  <a:pt x="8575650" y="258391"/>
                  <a:pt x="8618469" y="259217"/>
                  <a:pt x="8622021" y="261028"/>
                </a:cubicBezTo>
                <a:lnTo>
                  <a:pt x="8672650" y="254821"/>
                </a:lnTo>
                <a:cubicBezTo>
                  <a:pt x="8716151" y="260353"/>
                  <a:pt x="8748971" y="243487"/>
                  <a:pt x="8785543" y="263406"/>
                </a:cubicBezTo>
                <a:cubicBezTo>
                  <a:pt x="8826293" y="268498"/>
                  <a:pt x="8797654" y="254573"/>
                  <a:pt x="8830588" y="265483"/>
                </a:cubicBezTo>
                <a:cubicBezTo>
                  <a:pt x="8849202" y="267272"/>
                  <a:pt x="8877544" y="266277"/>
                  <a:pt x="8905142" y="264958"/>
                </a:cubicBezTo>
                <a:lnTo>
                  <a:pt x="8968582" y="262728"/>
                </a:lnTo>
                <a:lnTo>
                  <a:pt x="8972994" y="263284"/>
                </a:lnTo>
                <a:lnTo>
                  <a:pt x="9004605" y="258041"/>
                </a:lnTo>
                <a:lnTo>
                  <a:pt x="9016165" y="261258"/>
                </a:lnTo>
                <a:cubicBezTo>
                  <a:pt x="9028775" y="267579"/>
                  <a:pt x="9039083" y="277488"/>
                  <a:pt x="9043297" y="281547"/>
                </a:cubicBezTo>
                <a:lnTo>
                  <a:pt x="9048315" y="279264"/>
                </a:lnTo>
                <a:lnTo>
                  <a:pt x="9054706" y="278538"/>
                </a:lnTo>
                <a:lnTo>
                  <a:pt x="9070919" y="281810"/>
                </a:lnTo>
                <a:lnTo>
                  <a:pt x="9076813" y="283909"/>
                </a:lnTo>
                <a:cubicBezTo>
                  <a:pt x="9080948" y="285030"/>
                  <a:pt x="9083794" y="285362"/>
                  <a:pt x="9085871" y="285133"/>
                </a:cubicBezTo>
                <a:lnTo>
                  <a:pt x="9086159" y="284887"/>
                </a:lnTo>
                <a:lnTo>
                  <a:pt x="9134606" y="288168"/>
                </a:lnTo>
                <a:cubicBezTo>
                  <a:pt x="9149441" y="274272"/>
                  <a:pt x="9194106" y="309414"/>
                  <a:pt x="9195590" y="279568"/>
                </a:cubicBezTo>
                <a:cubicBezTo>
                  <a:pt x="9212898" y="284479"/>
                  <a:pt x="9220866" y="298055"/>
                  <a:pt x="9219336" y="278133"/>
                </a:cubicBezTo>
                <a:cubicBezTo>
                  <a:pt x="9225159" y="279201"/>
                  <a:pt x="9229164" y="278078"/>
                  <a:pt x="9232362" y="275894"/>
                </a:cubicBezTo>
                <a:lnTo>
                  <a:pt x="9283638" y="299924"/>
                </a:lnTo>
                <a:lnTo>
                  <a:pt x="9371484" y="329634"/>
                </a:lnTo>
                <a:lnTo>
                  <a:pt x="9404829" y="339038"/>
                </a:lnTo>
                <a:lnTo>
                  <a:pt x="9427021" y="358784"/>
                </a:lnTo>
                <a:cubicBezTo>
                  <a:pt x="9500124" y="364086"/>
                  <a:pt x="9604652" y="390635"/>
                  <a:pt x="9670844" y="405128"/>
                </a:cubicBezTo>
                <a:cubicBezTo>
                  <a:pt x="9688531" y="417998"/>
                  <a:pt x="9762277" y="426463"/>
                  <a:pt x="9816083" y="416573"/>
                </a:cubicBezTo>
                <a:lnTo>
                  <a:pt x="9936741" y="437044"/>
                </a:lnTo>
                <a:cubicBezTo>
                  <a:pt x="9978091" y="447025"/>
                  <a:pt x="10008641" y="443705"/>
                  <a:pt x="10050093" y="443783"/>
                </a:cubicBezTo>
                <a:cubicBezTo>
                  <a:pt x="10074709" y="448779"/>
                  <a:pt x="10088915" y="449258"/>
                  <a:pt x="10130090" y="459520"/>
                </a:cubicBezTo>
                <a:cubicBezTo>
                  <a:pt x="10137791" y="458564"/>
                  <a:pt x="10165777" y="459877"/>
                  <a:pt x="10173456" y="457749"/>
                </a:cubicBezTo>
                <a:lnTo>
                  <a:pt x="10218232" y="459820"/>
                </a:lnTo>
                <a:lnTo>
                  <a:pt x="10354176" y="471377"/>
                </a:lnTo>
                <a:cubicBezTo>
                  <a:pt x="10367946" y="478917"/>
                  <a:pt x="10417270" y="488110"/>
                  <a:pt x="10430681" y="481226"/>
                </a:cubicBezTo>
                <a:cubicBezTo>
                  <a:pt x="10441804" y="481366"/>
                  <a:pt x="10469025" y="490181"/>
                  <a:pt x="10478169" y="481774"/>
                </a:cubicBezTo>
                <a:cubicBezTo>
                  <a:pt x="10503830" y="488972"/>
                  <a:pt x="10531359" y="489751"/>
                  <a:pt x="10540907" y="485607"/>
                </a:cubicBezTo>
                <a:cubicBezTo>
                  <a:pt x="10569054" y="475472"/>
                  <a:pt x="10590882" y="489185"/>
                  <a:pt x="10614941" y="487592"/>
                </a:cubicBezTo>
                <a:cubicBezTo>
                  <a:pt x="10654657" y="492458"/>
                  <a:pt x="10645652" y="516778"/>
                  <a:pt x="10674098" y="521656"/>
                </a:cubicBezTo>
                <a:cubicBezTo>
                  <a:pt x="10737163" y="537583"/>
                  <a:pt x="10829686" y="559302"/>
                  <a:pt x="10874834" y="574867"/>
                </a:cubicBezTo>
                <a:cubicBezTo>
                  <a:pt x="10919981" y="590432"/>
                  <a:pt x="10878682" y="577481"/>
                  <a:pt x="10944981" y="615042"/>
                </a:cubicBezTo>
                <a:cubicBezTo>
                  <a:pt x="10976235" y="616974"/>
                  <a:pt x="10982969" y="648568"/>
                  <a:pt x="11006376" y="645957"/>
                </a:cubicBezTo>
                <a:cubicBezTo>
                  <a:pt x="11005343" y="630631"/>
                  <a:pt x="11047577" y="676048"/>
                  <a:pt x="11076308" y="675698"/>
                </a:cubicBezTo>
                <a:cubicBezTo>
                  <a:pt x="11093142" y="677175"/>
                  <a:pt x="11131116" y="681348"/>
                  <a:pt x="11148789" y="685041"/>
                </a:cubicBezTo>
                <a:cubicBezTo>
                  <a:pt x="11177310" y="688243"/>
                  <a:pt x="11217768" y="714725"/>
                  <a:pt x="11249129" y="684218"/>
                </a:cubicBezTo>
                <a:cubicBezTo>
                  <a:pt x="11276269" y="697037"/>
                  <a:pt x="11257432" y="693670"/>
                  <a:pt x="11299915" y="692177"/>
                </a:cubicBezTo>
                <a:cubicBezTo>
                  <a:pt x="11314401" y="703224"/>
                  <a:pt x="11371412" y="714421"/>
                  <a:pt x="11386973" y="708209"/>
                </a:cubicBezTo>
                <a:cubicBezTo>
                  <a:pt x="11425657" y="716286"/>
                  <a:pt x="11454555" y="715485"/>
                  <a:pt x="11500105" y="735014"/>
                </a:cubicBezTo>
                <a:cubicBezTo>
                  <a:pt x="11545172" y="751781"/>
                  <a:pt x="11573053" y="787789"/>
                  <a:pt x="11621735" y="789584"/>
                </a:cubicBezTo>
                <a:lnTo>
                  <a:pt x="11691200" y="867902"/>
                </a:lnTo>
                <a:cubicBezTo>
                  <a:pt x="11734106" y="911360"/>
                  <a:pt x="11773008" y="895495"/>
                  <a:pt x="11819427" y="911634"/>
                </a:cubicBezTo>
                <a:lnTo>
                  <a:pt x="11969720" y="964737"/>
                </a:lnTo>
                <a:cubicBezTo>
                  <a:pt x="12009110" y="978008"/>
                  <a:pt x="12010206" y="989588"/>
                  <a:pt x="12055766" y="991268"/>
                </a:cubicBezTo>
                <a:cubicBezTo>
                  <a:pt x="12105723" y="1003445"/>
                  <a:pt x="12068493" y="1020292"/>
                  <a:pt x="12171539" y="995427"/>
                </a:cubicBezTo>
                <a:cubicBezTo>
                  <a:pt x="12174929" y="995822"/>
                  <a:pt x="12180763" y="996228"/>
                  <a:pt x="12187831" y="996580"/>
                </a:cubicBezTo>
                <a:lnTo>
                  <a:pt x="12192000" y="996726"/>
                </a:lnTo>
                <a:lnTo>
                  <a:pt x="12192000" y="4939827"/>
                </a:lnTo>
                <a:lnTo>
                  <a:pt x="0" y="4939827"/>
                </a:lnTo>
                <a:lnTo>
                  <a:pt x="0" y="512043"/>
                </a:lnTo>
                <a:lnTo>
                  <a:pt x="7381" y="512580"/>
                </a:lnTo>
                <a:cubicBezTo>
                  <a:pt x="39359" y="514524"/>
                  <a:pt x="72732" y="514144"/>
                  <a:pt x="100029" y="504758"/>
                </a:cubicBezTo>
                <a:cubicBezTo>
                  <a:pt x="115935" y="525779"/>
                  <a:pt x="143126" y="489229"/>
                  <a:pt x="155244" y="525130"/>
                </a:cubicBezTo>
                <a:cubicBezTo>
                  <a:pt x="173881" y="522487"/>
                  <a:pt x="242791" y="514086"/>
                  <a:pt x="254366" y="534449"/>
                </a:cubicBezTo>
                <a:cubicBezTo>
                  <a:pt x="303041" y="537382"/>
                  <a:pt x="380161" y="541650"/>
                  <a:pt x="447292" y="542725"/>
                </a:cubicBezTo>
                <a:cubicBezTo>
                  <a:pt x="530282" y="553078"/>
                  <a:pt x="572130" y="539673"/>
                  <a:pt x="628105" y="547853"/>
                </a:cubicBezTo>
                <a:cubicBezTo>
                  <a:pt x="661608" y="509671"/>
                  <a:pt x="746152" y="605137"/>
                  <a:pt x="783146" y="591799"/>
                </a:cubicBezTo>
                <a:cubicBezTo>
                  <a:pt x="862499" y="590113"/>
                  <a:pt x="949481" y="579142"/>
                  <a:pt x="1043676" y="591887"/>
                </a:cubicBezTo>
                <a:cubicBezTo>
                  <a:pt x="1120353" y="576991"/>
                  <a:pt x="1172004" y="553592"/>
                  <a:pt x="1281816" y="520946"/>
                </a:cubicBezTo>
                <a:cubicBezTo>
                  <a:pt x="1339915" y="511282"/>
                  <a:pt x="1459480" y="554579"/>
                  <a:pt x="1486347" y="487310"/>
                </a:cubicBezTo>
                <a:cubicBezTo>
                  <a:pt x="1507765" y="532008"/>
                  <a:pt x="1539168" y="465954"/>
                  <a:pt x="1568079" y="462531"/>
                </a:cubicBezTo>
                <a:cubicBezTo>
                  <a:pt x="1587821" y="491525"/>
                  <a:pt x="1601468" y="469316"/>
                  <a:pt x="1622516" y="466058"/>
                </a:cubicBezTo>
                <a:cubicBezTo>
                  <a:pt x="1630056" y="483510"/>
                  <a:pt x="1647504" y="484261"/>
                  <a:pt x="1655457" y="465359"/>
                </a:cubicBezTo>
                <a:cubicBezTo>
                  <a:pt x="1651800" y="419723"/>
                  <a:pt x="1709718" y="447719"/>
                  <a:pt x="1717454" y="417203"/>
                </a:cubicBezTo>
                <a:cubicBezTo>
                  <a:pt x="1753115" y="414011"/>
                  <a:pt x="1882851" y="412376"/>
                  <a:pt x="1913794" y="365255"/>
                </a:cubicBezTo>
                <a:cubicBezTo>
                  <a:pt x="2001060" y="361067"/>
                  <a:pt x="2099559" y="366414"/>
                  <a:pt x="2129762" y="367832"/>
                </a:cubicBezTo>
                <a:cubicBezTo>
                  <a:pt x="2215380" y="355065"/>
                  <a:pt x="2248807" y="343296"/>
                  <a:pt x="2376970" y="350129"/>
                </a:cubicBezTo>
                <a:cubicBezTo>
                  <a:pt x="2393251" y="360463"/>
                  <a:pt x="2473371" y="379419"/>
                  <a:pt x="2480155" y="359227"/>
                </a:cubicBezTo>
                <a:cubicBezTo>
                  <a:pt x="2520060" y="359505"/>
                  <a:pt x="2561270" y="311415"/>
                  <a:pt x="2586782" y="339352"/>
                </a:cubicBezTo>
                <a:cubicBezTo>
                  <a:pt x="2585230" y="294982"/>
                  <a:pt x="2653633" y="316689"/>
                  <a:pt x="2679617" y="305383"/>
                </a:cubicBezTo>
                <a:cubicBezTo>
                  <a:pt x="2721434" y="266011"/>
                  <a:pt x="2746765" y="276002"/>
                  <a:pt x="2788947" y="250375"/>
                </a:cubicBezTo>
                <a:cubicBezTo>
                  <a:pt x="2851672" y="235447"/>
                  <a:pt x="2913075" y="252766"/>
                  <a:pt x="2965530" y="245958"/>
                </a:cubicBezTo>
                <a:cubicBezTo>
                  <a:pt x="3001911" y="238336"/>
                  <a:pt x="3090203" y="217828"/>
                  <a:pt x="3103677" y="209527"/>
                </a:cubicBezTo>
                <a:lnTo>
                  <a:pt x="3126759" y="211226"/>
                </a:lnTo>
                <a:cubicBezTo>
                  <a:pt x="3136908" y="211889"/>
                  <a:pt x="3148903" y="212490"/>
                  <a:pt x="3164020" y="212779"/>
                </a:cubicBezTo>
                <a:cubicBezTo>
                  <a:pt x="3225474" y="210084"/>
                  <a:pt x="3231859" y="218227"/>
                  <a:pt x="3285019" y="220535"/>
                </a:cubicBezTo>
                <a:cubicBezTo>
                  <a:pt x="3318541" y="222809"/>
                  <a:pt x="3359787" y="223898"/>
                  <a:pt x="3365154" y="226416"/>
                </a:cubicBezTo>
                <a:lnTo>
                  <a:pt x="3367507" y="225416"/>
                </a:lnTo>
                <a:cubicBezTo>
                  <a:pt x="3377583" y="223667"/>
                  <a:pt x="3383502" y="224760"/>
                  <a:pt x="3387567" y="227103"/>
                </a:cubicBezTo>
                <a:lnTo>
                  <a:pt x="3498001" y="231941"/>
                </a:lnTo>
                <a:cubicBezTo>
                  <a:pt x="3513569" y="226158"/>
                  <a:pt x="3539132" y="232525"/>
                  <a:pt x="3561557" y="228095"/>
                </a:cubicBezTo>
                <a:cubicBezTo>
                  <a:pt x="3574944" y="230843"/>
                  <a:pt x="3597426" y="216287"/>
                  <a:pt x="3611920" y="218094"/>
                </a:cubicBezTo>
                <a:lnTo>
                  <a:pt x="3620528" y="218788"/>
                </a:lnTo>
                <a:lnTo>
                  <a:pt x="3620766" y="218511"/>
                </a:lnTo>
                <a:cubicBezTo>
                  <a:pt x="3622780" y="218042"/>
                  <a:pt x="3625663" y="218038"/>
                  <a:pt x="3629977" y="218664"/>
                </a:cubicBezTo>
                <a:lnTo>
                  <a:pt x="3636217" y="220048"/>
                </a:lnTo>
                <a:lnTo>
                  <a:pt x="3709484" y="186927"/>
                </a:lnTo>
                <a:cubicBezTo>
                  <a:pt x="3731015" y="183190"/>
                  <a:pt x="3745790" y="180810"/>
                  <a:pt x="3761342" y="177474"/>
                </a:cubicBezTo>
                <a:lnTo>
                  <a:pt x="3799748" y="167154"/>
                </a:lnTo>
                <a:lnTo>
                  <a:pt x="3922756" y="194044"/>
                </a:lnTo>
                <a:cubicBezTo>
                  <a:pt x="3960877" y="203465"/>
                  <a:pt x="3965250" y="215357"/>
                  <a:pt x="4028476" y="223679"/>
                </a:cubicBezTo>
                <a:cubicBezTo>
                  <a:pt x="4088751" y="228019"/>
                  <a:pt x="4139112" y="248870"/>
                  <a:pt x="4191582" y="238952"/>
                </a:cubicBezTo>
                <a:cubicBezTo>
                  <a:pt x="4210842" y="254091"/>
                  <a:pt x="4229809" y="260810"/>
                  <a:pt x="4251024" y="240874"/>
                </a:cubicBezTo>
                <a:cubicBezTo>
                  <a:pt x="4306627" y="250935"/>
                  <a:pt x="4317066" y="281625"/>
                  <a:pt x="4355275" y="260205"/>
                </a:cubicBezTo>
                <a:cubicBezTo>
                  <a:pt x="4390577" y="327090"/>
                  <a:pt x="4385658" y="272111"/>
                  <a:pt x="4423807" y="270366"/>
                </a:cubicBezTo>
                <a:cubicBezTo>
                  <a:pt x="4457666" y="271864"/>
                  <a:pt x="4523223" y="267475"/>
                  <a:pt x="4558432" y="269194"/>
                </a:cubicBezTo>
                <a:cubicBezTo>
                  <a:pt x="4594553" y="230955"/>
                  <a:pt x="4596517" y="287120"/>
                  <a:pt x="4635061" y="280682"/>
                </a:cubicBezTo>
                <a:cubicBezTo>
                  <a:pt x="4676560" y="281955"/>
                  <a:pt x="4741782" y="292968"/>
                  <a:pt x="4807427" y="276835"/>
                </a:cubicBezTo>
                <a:cubicBezTo>
                  <a:pt x="4876769" y="256626"/>
                  <a:pt x="4951997" y="249407"/>
                  <a:pt x="5028933" y="183887"/>
                </a:cubicBezTo>
                <a:cubicBezTo>
                  <a:pt x="5044713" y="164149"/>
                  <a:pt x="5073685" y="161161"/>
                  <a:pt x="5093642" y="177214"/>
                </a:cubicBezTo>
                <a:cubicBezTo>
                  <a:pt x="5097077" y="179978"/>
                  <a:pt x="5100108" y="183212"/>
                  <a:pt x="5102642" y="186816"/>
                </a:cubicBezTo>
                <a:cubicBezTo>
                  <a:pt x="5150234" y="139156"/>
                  <a:pt x="5169674" y="190314"/>
                  <a:pt x="5193590" y="156458"/>
                </a:cubicBezTo>
                <a:cubicBezTo>
                  <a:pt x="5257854" y="151722"/>
                  <a:pt x="5301917" y="175841"/>
                  <a:pt x="5323922" y="146332"/>
                </a:cubicBezTo>
                <a:cubicBezTo>
                  <a:pt x="5355266" y="153538"/>
                  <a:pt x="5392601" y="198271"/>
                  <a:pt x="5421860" y="167298"/>
                </a:cubicBezTo>
                <a:cubicBezTo>
                  <a:pt x="5420630" y="196364"/>
                  <a:pt x="5461576" y="151467"/>
                  <a:pt x="5476948" y="173249"/>
                </a:cubicBezTo>
                <a:cubicBezTo>
                  <a:pt x="5487334" y="191763"/>
                  <a:pt x="5502178" y="182456"/>
                  <a:pt x="5516842" y="184018"/>
                </a:cubicBezTo>
                <a:cubicBezTo>
                  <a:pt x="5533140" y="200158"/>
                  <a:pt x="5599828" y="189750"/>
                  <a:pt x="5619415" y="176781"/>
                </a:cubicBezTo>
                <a:cubicBezTo>
                  <a:pt x="5690073" y="168499"/>
                  <a:pt x="5748631" y="186964"/>
                  <a:pt x="5789867" y="150304"/>
                </a:cubicBezTo>
                <a:cubicBezTo>
                  <a:pt x="5802836" y="146282"/>
                  <a:pt x="5814753" y="145947"/>
                  <a:pt x="5825953" y="147907"/>
                </a:cubicBezTo>
                <a:lnTo>
                  <a:pt x="5856168" y="158719"/>
                </a:lnTo>
                <a:lnTo>
                  <a:pt x="5862476" y="172447"/>
                </a:lnTo>
                <a:lnTo>
                  <a:pt x="5882195" y="173195"/>
                </a:lnTo>
                <a:lnTo>
                  <a:pt x="5952585" y="161012"/>
                </a:lnTo>
                <a:cubicBezTo>
                  <a:pt x="5962273" y="166588"/>
                  <a:pt x="5992020" y="151579"/>
                  <a:pt x="6001964" y="154786"/>
                </a:cubicBezTo>
                <a:cubicBezTo>
                  <a:pt x="6061748" y="122178"/>
                  <a:pt x="6101539" y="131534"/>
                  <a:pt x="6184207" y="132658"/>
                </a:cubicBezTo>
                <a:cubicBezTo>
                  <a:pt x="6266582" y="127016"/>
                  <a:pt x="6286876" y="151859"/>
                  <a:pt x="6415830" y="136006"/>
                </a:cubicBezTo>
                <a:cubicBezTo>
                  <a:pt x="6563502" y="116945"/>
                  <a:pt x="6684679" y="79367"/>
                  <a:pt x="6756965" y="57636"/>
                </a:cubicBezTo>
                <a:cubicBezTo>
                  <a:pt x="6761544" y="48663"/>
                  <a:pt x="6812642" y="36519"/>
                  <a:pt x="6819400" y="30742"/>
                </a:cubicBezTo>
                <a:lnTo>
                  <a:pt x="6986370" y="12659"/>
                </a:lnTo>
                <a:lnTo>
                  <a:pt x="6989536" y="14528"/>
                </a:lnTo>
                <a:cubicBezTo>
                  <a:pt x="7002946" y="17364"/>
                  <a:pt x="7010700" y="14716"/>
                  <a:pt x="7015933" y="9653"/>
                </a:cubicBezTo>
                <a:lnTo>
                  <a:pt x="7020592" y="1651"/>
                </a:lnTo>
                <a:lnTo>
                  <a:pt x="702590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587F35-C2B5-4CEA-946C-BA103A4F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4744" y="5198168"/>
            <a:ext cx="9859618" cy="1760416"/>
          </a:xfrm>
        </p:spPr>
        <p:txBody>
          <a:bodyPr>
            <a:normAutofit fontScale="90000"/>
          </a:bodyPr>
          <a:lstStyle/>
          <a:p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L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anguage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, L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earning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 and S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trategic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 S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upport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 Team (LLSS)</a:t>
            </a:r>
            <a:b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</a:br>
            <a:b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</a:b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Annie Pitt</a:t>
            </a:r>
            <a:endParaRPr lang="en-GB" sz="3600" dirty="0">
              <a:solidFill>
                <a:schemeClr val="accent5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2FFA526-2BE5-C38B-2FA3-9946BB96B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17950" y="647758"/>
            <a:ext cx="8355105" cy="439265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11" descr="Home - Local Offer Birmingham">
            <a:extLst>
              <a:ext uri="{FF2B5EF4-FFF2-40B4-BE49-F238E27FC236}">
                <a16:creationId xmlns:a16="http://schemas.microsoft.com/office/drawing/2014/main" id="{16505DB4-C490-E378-3387-23030E6DF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" r="-1" b="4054"/>
          <a:stretch>
            <a:fillRect/>
          </a:stretch>
        </p:blipFill>
        <p:spPr bwMode="auto">
          <a:xfrm>
            <a:off x="2079812" y="805516"/>
            <a:ext cx="8032376" cy="407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168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F7D464-8E8F-78FC-B7B9-59343C5AA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83F8755-94F7-B099-0A04-775EEC429A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243013"/>
            <a:ext cx="3855720" cy="437197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en-US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Language, Learning and Strategic Support Team (LLSS)</a:t>
            </a:r>
            <a:endParaRPr lang="en-US" sz="3600" kern="12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5E2061-5CA1-D20A-8856-18D4C4BF9BB5}"/>
              </a:ext>
            </a:extLst>
          </p:cNvPr>
          <p:cNvSpPr txBox="1"/>
          <p:nvPr/>
        </p:nvSpPr>
        <p:spPr>
          <a:xfrm>
            <a:off x="5135575" y="-109501"/>
            <a:ext cx="7056120" cy="7098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17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One of the </a:t>
            </a:r>
            <a:r>
              <a:rPr lang="en-US" sz="2800" b="1" dirty="0">
                <a:latin typeface="Century Gothic" panose="020B0502020202020204" pitchFamily="34" charset="0"/>
              </a:rPr>
              <a:t>advisory teams </a:t>
            </a:r>
            <a:r>
              <a:rPr lang="en-US" sz="2800" dirty="0">
                <a:latin typeface="Century Gothic" panose="020B0502020202020204" pitchFamily="34" charset="0"/>
              </a:rPr>
              <a:t>in Birmingham that supports children with SEND needs.</a:t>
            </a:r>
          </a:p>
          <a:p>
            <a:pPr marL="285750" indent="-228600">
              <a:lnSpc>
                <a:spcPct val="17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LLSS </a:t>
            </a:r>
            <a:r>
              <a:rPr lang="en-US" sz="2800" dirty="0" err="1">
                <a:latin typeface="Century Gothic" panose="020B0502020202020204" pitchFamily="34" charset="0"/>
              </a:rPr>
              <a:t>specialises</a:t>
            </a:r>
            <a:r>
              <a:rPr lang="en-US" sz="2800" dirty="0">
                <a:latin typeface="Century Gothic" panose="020B0502020202020204" pitchFamily="34" charset="0"/>
              </a:rPr>
              <a:t> in supporting children with </a:t>
            </a:r>
            <a:r>
              <a:rPr lang="en-GB" sz="2800" b="1" dirty="0">
                <a:latin typeface="Century Gothic" panose="020B0502020202020204" pitchFamily="34" charset="0"/>
              </a:rPr>
              <a:t>cognition, learning </a:t>
            </a:r>
            <a:r>
              <a:rPr lang="en-GB" sz="2800" dirty="0">
                <a:latin typeface="Century Gothic" panose="020B0502020202020204" pitchFamily="34" charset="0"/>
              </a:rPr>
              <a:t>and </a:t>
            </a:r>
            <a:r>
              <a:rPr lang="en-GB" sz="2800" b="1" dirty="0">
                <a:latin typeface="Century Gothic" panose="020B0502020202020204" pitchFamily="34" charset="0"/>
              </a:rPr>
              <a:t>language</a:t>
            </a:r>
            <a:r>
              <a:rPr lang="en-GB" sz="2800" dirty="0">
                <a:latin typeface="Century Gothic" panose="020B0502020202020204" pitchFamily="34" charset="0"/>
              </a:rPr>
              <a:t> difficulties.</a:t>
            </a:r>
            <a:endParaRPr lang="en-US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717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2B7565-8410-7FFF-5B08-D5A0E44B2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3242DB0-BF6B-4EF9-421A-5DD0EFBE6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8E69BB-787C-1FF3-0154-41EBFB370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EFC69E9-A9B5-B881-5AD8-2F935C766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E070518-5AEB-061A-F370-79E5D3CDA0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DA6C21B-FB88-62A5-4726-99D3BF6DE1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0986CC-15B4-4668-82D0-296B0D6BC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4EF8BF2-1F4D-BEBA-CDC8-238CEEEAA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ED0C044-D931-310F-6E5F-93F069047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243013"/>
            <a:ext cx="3855720" cy="437197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en-US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Language, Learning and Strategic Support Team (LLSS)</a:t>
            </a:r>
            <a:endParaRPr lang="en-US" sz="3600" kern="12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C0759B-D0B6-1761-FEE5-9241361B9BF1}"/>
              </a:ext>
            </a:extLst>
          </p:cNvPr>
          <p:cNvSpPr txBox="1"/>
          <p:nvPr/>
        </p:nvSpPr>
        <p:spPr>
          <a:xfrm>
            <a:off x="5135575" y="-109501"/>
            <a:ext cx="7056120" cy="7098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285750" indent="-228600">
              <a:lnSpc>
                <a:spcPct val="17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All </a:t>
            </a:r>
            <a:r>
              <a:rPr lang="en-US" sz="2800" b="1" dirty="0">
                <a:latin typeface="Century Gothic" panose="020B0502020202020204" pitchFamily="34" charset="0"/>
              </a:rPr>
              <a:t>previous SENCOs </a:t>
            </a:r>
            <a:r>
              <a:rPr lang="en-US" sz="2800" dirty="0">
                <a:latin typeface="Century Gothic" panose="020B0502020202020204" pitchFamily="34" charset="0"/>
              </a:rPr>
              <a:t>and most past SLT members.</a:t>
            </a:r>
          </a:p>
          <a:p>
            <a:pPr marL="285750" indent="-228600">
              <a:lnSpc>
                <a:spcPct val="17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Develop the knowledge of SENCOs </a:t>
            </a:r>
            <a:r>
              <a:rPr lang="en-US" sz="2800" dirty="0">
                <a:latin typeface="Century Gothic" panose="020B0502020202020204" pitchFamily="34" charset="0"/>
              </a:rPr>
              <a:t>in schools, ensuring they can:</a:t>
            </a:r>
          </a:p>
          <a:p>
            <a:pPr marL="742950" lvl="1" indent="-228600">
              <a:lnSpc>
                <a:spcPct val="17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Lead whole school improvement</a:t>
            </a:r>
          </a:p>
          <a:p>
            <a:pPr marL="742950" lvl="1" indent="-228600">
              <a:lnSpc>
                <a:spcPct val="17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Help school staff to support pupils with SEN</a:t>
            </a:r>
          </a:p>
          <a:p>
            <a:pPr marL="742950" lvl="1" indent="-228600">
              <a:lnSpc>
                <a:spcPct val="17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Promote inclusive practice</a:t>
            </a:r>
          </a:p>
          <a:p>
            <a:pPr marL="742950" lvl="1" indent="-228600">
              <a:lnSpc>
                <a:spcPct val="17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Set aspirational targets</a:t>
            </a:r>
          </a:p>
          <a:p>
            <a:pPr marL="742950" lvl="1" indent="-228600">
              <a:lnSpc>
                <a:spcPct val="17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Raise attainment </a:t>
            </a:r>
          </a:p>
          <a:p>
            <a:pPr marL="742950" lvl="1" indent="-228600">
              <a:lnSpc>
                <a:spcPct val="17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Support identification of need and evidence-informed interventions. </a:t>
            </a:r>
          </a:p>
        </p:txBody>
      </p:sp>
    </p:spTree>
    <p:extLst>
      <p:ext uri="{BB962C8B-B14F-4D97-AF65-F5344CB8AC3E}">
        <p14:creationId xmlns:p14="http://schemas.microsoft.com/office/powerpoint/2010/main" val="3812225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DF387F-2DB7-CF06-CAEA-E8B1A91A3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9DEAAA0-D53C-4BCE-943A-30323028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E8E8C8B-176E-65EE-6E74-DEA056BED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8174"/>
            <a:ext cx="12192000" cy="4939827"/>
          </a:xfrm>
          <a:custGeom>
            <a:avLst/>
            <a:gdLst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499101 w 12192000"/>
              <a:gd name="connsiteY144" fmla="*/ 232983 h 4939827"/>
              <a:gd name="connsiteX145" fmla="*/ 4558432 w 12192000"/>
              <a:gd name="connsiteY145" fmla="*/ 269194 h 4939827"/>
              <a:gd name="connsiteX146" fmla="*/ 4635061 w 12192000"/>
              <a:gd name="connsiteY146" fmla="*/ 280682 h 4939827"/>
              <a:gd name="connsiteX147" fmla="*/ 4680829 w 12192000"/>
              <a:gd name="connsiteY147" fmla="*/ 287953 h 4939827"/>
              <a:gd name="connsiteX148" fmla="*/ 4807427 w 12192000"/>
              <a:gd name="connsiteY148" fmla="*/ 276835 h 4939827"/>
              <a:gd name="connsiteX149" fmla="*/ 5028933 w 12192000"/>
              <a:gd name="connsiteY149" fmla="*/ 183887 h 4939827"/>
              <a:gd name="connsiteX150" fmla="*/ 5093642 w 12192000"/>
              <a:gd name="connsiteY150" fmla="*/ 177214 h 4939827"/>
              <a:gd name="connsiteX151" fmla="*/ 5102642 w 12192000"/>
              <a:gd name="connsiteY151" fmla="*/ 186816 h 4939827"/>
              <a:gd name="connsiteX152" fmla="*/ 5193590 w 12192000"/>
              <a:gd name="connsiteY152" fmla="*/ 136361 h 4939827"/>
              <a:gd name="connsiteX153" fmla="*/ 5323922 w 12192000"/>
              <a:gd name="connsiteY153" fmla="*/ 146332 h 4939827"/>
              <a:gd name="connsiteX154" fmla="*/ 5421860 w 12192000"/>
              <a:gd name="connsiteY154" fmla="*/ 167298 h 4939827"/>
              <a:gd name="connsiteX155" fmla="*/ 5476948 w 12192000"/>
              <a:gd name="connsiteY155" fmla="*/ 173249 h 4939827"/>
              <a:gd name="connsiteX156" fmla="*/ 5516842 w 12192000"/>
              <a:gd name="connsiteY156" fmla="*/ 184018 h 4939827"/>
              <a:gd name="connsiteX157" fmla="*/ 5619415 w 12192000"/>
              <a:gd name="connsiteY157" fmla="*/ 176781 h 4939827"/>
              <a:gd name="connsiteX158" fmla="*/ 5789867 w 12192000"/>
              <a:gd name="connsiteY158" fmla="*/ 150304 h 4939827"/>
              <a:gd name="connsiteX159" fmla="*/ 5825953 w 12192000"/>
              <a:gd name="connsiteY159" fmla="*/ 147907 h 4939827"/>
              <a:gd name="connsiteX160" fmla="*/ 5856168 w 12192000"/>
              <a:gd name="connsiteY160" fmla="*/ 158719 h 4939827"/>
              <a:gd name="connsiteX161" fmla="*/ 5862476 w 12192000"/>
              <a:gd name="connsiteY161" fmla="*/ 172447 h 4939827"/>
              <a:gd name="connsiteX162" fmla="*/ 5882195 w 12192000"/>
              <a:gd name="connsiteY162" fmla="*/ 173195 h 4939827"/>
              <a:gd name="connsiteX163" fmla="*/ 5887271 w 12192000"/>
              <a:gd name="connsiteY163" fmla="*/ 176084 h 4939827"/>
              <a:gd name="connsiteX164" fmla="*/ 5916552 w 12192000"/>
              <a:gd name="connsiteY164" fmla="*/ 189955 h 4939827"/>
              <a:gd name="connsiteX165" fmla="*/ 5983240 w 12192000"/>
              <a:gd name="connsiteY165" fmla="*/ 152755 h 4939827"/>
              <a:gd name="connsiteX166" fmla="*/ 6061852 w 12192000"/>
              <a:gd name="connsiteY166" fmla="*/ 161953 h 4939827"/>
              <a:gd name="connsiteX167" fmla="*/ 6408386 w 12192000"/>
              <a:gd name="connsiteY167" fmla="*/ 157590 h 4939827"/>
              <a:gd name="connsiteX168" fmla="*/ 6531386 w 12192000"/>
              <a:gd name="connsiteY168" fmla="*/ 156103 h 4939827"/>
              <a:gd name="connsiteX169" fmla="*/ 6721509 w 12192000"/>
              <a:gd name="connsiteY169" fmla="*/ 54829 h 4939827"/>
              <a:gd name="connsiteX170" fmla="*/ 6947884 w 12192000"/>
              <a:gd name="connsiteY170" fmla="*/ 47587 h 4939827"/>
              <a:gd name="connsiteX171" fmla="*/ 6965101 w 12192000"/>
              <a:gd name="connsiteY171" fmla="*/ 25718 h 4939827"/>
              <a:gd name="connsiteX172" fmla="*/ 6986370 w 12192000"/>
              <a:gd name="connsiteY172" fmla="*/ 12659 h 4939827"/>
              <a:gd name="connsiteX173" fmla="*/ 6989536 w 12192000"/>
              <a:gd name="connsiteY173" fmla="*/ 14528 h 4939827"/>
              <a:gd name="connsiteX174" fmla="*/ 7015933 w 12192000"/>
              <a:gd name="connsiteY174" fmla="*/ 9653 h 4939827"/>
              <a:gd name="connsiteX175" fmla="*/ 7020592 w 12192000"/>
              <a:gd name="connsiteY175" fmla="*/ 1651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558432 w 12192000"/>
              <a:gd name="connsiteY144" fmla="*/ 269194 h 4939827"/>
              <a:gd name="connsiteX145" fmla="*/ 4635061 w 12192000"/>
              <a:gd name="connsiteY145" fmla="*/ 280682 h 4939827"/>
              <a:gd name="connsiteX146" fmla="*/ 4680829 w 12192000"/>
              <a:gd name="connsiteY146" fmla="*/ 287953 h 4939827"/>
              <a:gd name="connsiteX147" fmla="*/ 4807427 w 12192000"/>
              <a:gd name="connsiteY147" fmla="*/ 276835 h 4939827"/>
              <a:gd name="connsiteX148" fmla="*/ 5028933 w 12192000"/>
              <a:gd name="connsiteY148" fmla="*/ 183887 h 4939827"/>
              <a:gd name="connsiteX149" fmla="*/ 5093642 w 12192000"/>
              <a:gd name="connsiteY149" fmla="*/ 177214 h 4939827"/>
              <a:gd name="connsiteX150" fmla="*/ 5102642 w 12192000"/>
              <a:gd name="connsiteY150" fmla="*/ 186816 h 4939827"/>
              <a:gd name="connsiteX151" fmla="*/ 5193590 w 12192000"/>
              <a:gd name="connsiteY151" fmla="*/ 136361 h 4939827"/>
              <a:gd name="connsiteX152" fmla="*/ 5323922 w 12192000"/>
              <a:gd name="connsiteY152" fmla="*/ 146332 h 4939827"/>
              <a:gd name="connsiteX153" fmla="*/ 5421860 w 12192000"/>
              <a:gd name="connsiteY153" fmla="*/ 167298 h 4939827"/>
              <a:gd name="connsiteX154" fmla="*/ 5476948 w 12192000"/>
              <a:gd name="connsiteY154" fmla="*/ 173249 h 4939827"/>
              <a:gd name="connsiteX155" fmla="*/ 5516842 w 12192000"/>
              <a:gd name="connsiteY155" fmla="*/ 184018 h 4939827"/>
              <a:gd name="connsiteX156" fmla="*/ 5619415 w 12192000"/>
              <a:gd name="connsiteY156" fmla="*/ 176781 h 4939827"/>
              <a:gd name="connsiteX157" fmla="*/ 5789867 w 12192000"/>
              <a:gd name="connsiteY157" fmla="*/ 150304 h 4939827"/>
              <a:gd name="connsiteX158" fmla="*/ 5825953 w 12192000"/>
              <a:gd name="connsiteY158" fmla="*/ 147907 h 4939827"/>
              <a:gd name="connsiteX159" fmla="*/ 5856168 w 12192000"/>
              <a:gd name="connsiteY159" fmla="*/ 158719 h 4939827"/>
              <a:gd name="connsiteX160" fmla="*/ 5862476 w 12192000"/>
              <a:gd name="connsiteY160" fmla="*/ 172447 h 4939827"/>
              <a:gd name="connsiteX161" fmla="*/ 5882195 w 12192000"/>
              <a:gd name="connsiteY161" fmla="*/ 173195 h 4939827"/>
              <a:gd name="connsiteX162" fmla="*/ 5887271 w 12192000"/>
              <a:gd name="connsiteY162" fmla="*/ 176084 h 4939827"/>
              <a:gd name="connsiteX163" fmla="*/ 5916552 w 12192000"/>
              <a:gd name="connsiteY163" fmla="*/ 189955 h 4939827"/>
              <a:gd name="connsiteX164" fmla="*/ 5983240 w 12192000"/>
              <a:gd name="connsiteY164" fmla="*/ 152755 h 4939827"/>
              <a:gd name="connsiteX165" fmla="*/ 6061852 w 12192000"/>
              <a:gd name="connsiteY165" fmla="*/ 161953 h 4939827"/>
              <a:gd name="connsiteX166" fmla="*/ 6408386 w 12192000"/>
              <a:gd name="connsiteY166" fmla="*/ 157590 h 4939827"/>
              <a:gd name="connsiteX167" fmla="*/ 6531386 w 12192000"/>
              <a:gd name="connsiteY167" fmla="*/ 156103 h 4939827"/>
              <a:gd name="connsiteX168" fmla="*/ 6721509 w 12192000"/>
              <a:gd name="connsiteY168" fmla="*/ 54829 h 4939827"/>
              <a:gd name="connsiteX169" fmla="*/ 6947884 w 12192000"/>
              <a:gd name="connsiteY169" fmla="*/ 47587 h 4939827"/>
              <a:gd name="connsiteX170" fmla="*/ 6965101 w 12192000"/>
              <a:gd name="connsiteY170" fmla="*/ 25718 h 4939827"/>
              <a:gd name="connsiteX171" fmla="*/ 6986370 w 12192000"/>
              <a:gd name="connsiteY171" fmla="*/ 12659 h 4939827"/>
              <a:gd name="connsiteX172" fmla="*/ 6989536 w 12192000"/>
              <a:gd name="connsiteY172" fmla="*/ 14528 h 4939827"/>
              <a:gd name="connsiteX173" fmla="*/ 7015933 w 12192000"/>
              <a:gd name="connsiteY173" fmla="*/ 9653 h 4939827"/>
              <a:gd name="connsiteX174" fmla="*/ 7020592 w 12192000"/>
              <a:gd name="connsiteY174" fmla="*/ 1651 h 4939827"/>
              <a:gd name="connsiteX175" fmla="*/ 7025905 w 12192000"/>
              <a:gd name="connsiteY17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680829 w 12192000"/>
              <a:gd name="connsiteY145" fmla="*/ 287953 h 4939827"/>
              <a:gd name="connsiteX146" fmla="*/ 4807427 w 12192000"/>
              <a:gd name="connsiteY146" fmla="*/ 276835 h 4939827"/>
              <a:gd name="connsiteX147" fmla="*/ 5028933 w 12192000"/>
              <a:gd name="connsiteY147" fmla="*/ 183887 h 4939827"/>
              <a:gd name="connsiteX148" fmla="*/ 5093642 w 12192000"/>
              <a:gd name="connsiteY148" fmla="*/ 177214 h 4939827"/>
              <a:gd name="connsiteX149" fmla="*/ 5102642 w 12192000"/>
              <a:gd name="connsiteY149" fmla="*/ 186816 h 4939827"/>
              <a:gd name="connsiteX150" fmla="*/ 5193590 w 12192000"/>
              <a:gd name="connsiteY150" fmla="*/ 136361 h 4939827"/>
              <a:gd name="connsiteX151" fmla="*/ 5323922 w 12192000"/>
              <a:gd name="connsiteY151" fmla="*/ 146332 h 4939827"/>
              <a:gd name="connsiteX152" fmla="*/ 5421860 w 12192000"/>
              <a:gd name="connsiteY152" fmla="*/ 167298 h 4939827"/>
              <a:gd name="connsiteX153" fmla="*/ 5476948 w 12192000"/>
              <a:gd name="connsiteY153" fmla="*/ 173249 h 4939827"/>
              <a:gd name="connsiteX154" fmla="*/ 5516842 w 12192000"/>
              <a:gd name="connsiteY154" fmla="*/ 184018 h 4939827"/>
              <a:gd name="connsiteX155" fmla="*/ 5619415 w 12192000"/>
              <a:gd name="connsiteY155" fmla="*/ 176781 h 4939827"/>
              <a:gd name="connsiteX156" fmla="*/ 5789867 w 12192000"/>
              <a:gd name="connsiteY156" fmla="*/ 150304 h 4939827"/>
              <a:gd name="connsiteX157" fmla="*/ 5825953 w 12192000"/>
              <a:gd name="connsiteY157" fmla="*/ 147907 h 4939827"/>
              <a:gd name="connsiteX158" fmla="*/ 5856168 w 12192000"/>
              <a:gd name="connsiteY158" fmla="*/ 158719 h 4939827"/>
              <a:gd name="connsiteX159" fmla="*/ 5862476 w 12192000"/>
              <a:gd name="connsiteY159" fmla="*/ 172447 h 4939827"/>
              <a:gd name="connsiteX160" fmla="*/ 5882195 w 12192000"/>
              <a:gd name="connsiteY160" fmla="*/ 173195 h 4939827"/>
              <a:gd name="connsiteX161" fmla="*/ 5887271 w 12192000"/>
              <a:gd name="connsiteY161" fmla="*/ 176084 h 4939827"/>
              <a:gd name="connsiteX162" fmla="*/ 5916552 w 12192000"/>
              <a:gd name="connsiteY162" fmla="*/ 189955 h 4939827"/>
              <a:gd name="connsiteX163" fmla="*/ 5983240 w 12192000"/>
              <a:gd name="connsiteY163" fmla="*/ 152755 h 4939827"/>
              <a:gd name="connsiteX164" fmla="*/ 6061852 w 12192000"/>
              <a:gd name="connsiteY164" fmla="*/ 161953 h 4939827"/>
              <a:gd name="connsiteX165" fmla="*/ 6408386 w 12192000"/>
              <a:gd name="connsiteY165" fmla="*/ 157590 h 4939827"/>
              <a:gd name="connsiteX166" fmla="*/ 6531386 w 12192000"/>
              <a:gd name="connsiteY166" fmla="*/ 156103 h 4939827"/>
              <a:gd name="connsiteX167" fmla="*/ 6721509 w 12192000"/>
              <a:gd name="connsiteY167" fmla="*/ 54829 h 4939827"/>
              <a:gd name="connsiteX168" fmla="*/ 6947884 w 12192000"/>
              <a:gd name="connsiteY168" fmla="*/ 47587 h 4939827"/>
              <a:gd name="connsiteX169" fmla="*/ 6965101 w 12192000"/>
              <a:gd name="connsiteY169" fmla="*/ 25718 h 4939827"/>
              <a:gd name="connsiteX170" fmla="*/ 6986370 w 12192000"/>
              <a:gd name="connsiteY170" fmla="*/ 12659 h 4939827"/>
              <a:gd name="connsiteX171" fmla="*/ 6989536 w 12192000"/>
              <a:gd name="connsiteY171" fmla="*/ 14528 h 4939827"/>
              <a:gd name="connsiteX172" fmla="*/ 7015933 w 12192000"/>
              <a:gd name="connsiteY172" fmla="*/ 9653 h 4939827"/>
              <a:gd name="connsiteX173" fmla="*/ 7020592 w 12192000"/>
              <a:gd name="connsiteY173" fmla="*/ 1651 h 4939827"/>
              <a:gd name="connsiteX174" fmla="*/ 7025905 w 12192000"/>
              <a:gd name="connsiteY17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08386 w 12192000"/>
              <a:gd name="connsiteY164" fmla="*/ 157590 h 4939827"/>
              <a:gd name="connsiteX165" fmla="*/ 6531386 w 12192000"/>
              <a:gd name="connsiteY165" fmla="*/ 156103 h 4939827"/>
              <a:gd name="connsiteX166" fmla="*/ 6721509 w 12192000"/>
              <a:gd name="connsiteY166" fmla="*/ 54829 h 4939827"/>
              <a:gd name="connsiteX167" fmla="*/ 6947884 w 12192000"/>
              <a:gd name="connsiteY167" fmla="*/ 47587 h 4939827"/>
              <a:gd name="connsiteX168" fmla="*/ 6965101 w 12192000"/>
              <a:gd name="connsiteY168" fmla="*/ 25718 h 4939827"/>
              <a:gd name="connsiteX169" fmla="*/ 6986370 w 12192000"/>
              <a:gd name="connsiteY169" fmla="*/ 12659 h 4939827"/>
              <a:gd name="connsiteX170" fmla="*/ 6989536 w 12192000"/>
              <a:gd name="connsiteY170" fmla="*/ 14528 h 4939827"/>
              <a:gd name="connsiteX171" fmla="*/ 7015933 w 12192000"/>
              <a:gd name="connsiteY171" fmla="*/ 9653 h 4939827"/>
              <a:gd name="connsiteX172" fmla="*/ 7020592 w 12192000"/>
              <a:gd name="connsiteY172" fmla="*/ 1651 h 4939827"/>
              <a:gd name="connsiteX173" fmla="*/ 7025905 w 12192000"/>
              <a:gd name="connsiteY17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21509 w 12192000"/>
              <a:gd name="connsiteY165" fmla="*/ 54829 h 4939827"/>
              <a:gd name="connsiteX166" fmla="*/ 6947884 w 12192000"/>
              <a:gd name="connsiteY166" fmla="*/ 47587 h 4939827"/>
              <a:gd name="connsiteX167" fmla="*/ 6965101 w 12192000"/>
              <a:gd name="connsiteY167" fmla="*/ 25718 h 4939827"/>
              <a:gd name="connsiteX168" fmla="*/ 6986370 w 12192000"/>
              <a:gd name="connsiteY168" fmla="*/ 12659 h 4939827"/>
              <a:gd name="connsiteX169" fmla="*/ 6989536 w 12192000"/>
              <a:gd name="connsiteY169" fmla="*/ 14528 h 4939827"/>
              <a:gd name="connsiteX170" fmla="*/ 7015933 w 12192000"/>
              <a:gd name="connsiteY170" fmla="*/ 9653 h 4939827"/>
              <a:gd name="connsiteX171" fmla="*/ 7020592 w 12192000"/>
              <a:gd name="connsiteY171" fmla="*/ 1651 h 4939827"/>
              <a:gd name="connsiteX172" fmla="*/ 7025905 w 12192000"/>
              <a:gd name="connsiteY17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947884 w 12192000"/>
              <a:gd name="connsiteY165" fmla="*/ 47587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152287 w 12192000"/>
              <a:gd name="connsiteY163" fmla="*/ 116736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56458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922756 w 12192000"/>
              <a:gd name="connsiteY135" fmla="*/ 194044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98001 w 12192000"/>
              <a:gd name="connsiteY124" fmla="*/ 231941 h 4939827"/>
              <a:gd name="connsiteX125" fmla="*/ 3561557 w 12192000"/>
              <a:gd name="connsiteY125" fmla="*/ 228095 h 4939827"/>
              <a:gd name="connsiteX126" fmla="*/ 3611920 w 12192000"/>
              <a:gd name="connsiteY126" fmla="*/ 218094 h 4939827"/>
              <a:gd name="connsiteX127" fmla="*/ 3620528 w 12192000"/>
              <a:gd name="connsiteY127" fmla="*/ 218788 h 4939827"/>
              <a:gd name="connsiteX128" fmla="*/ 3620766 w 12192000"/>
              <a:gd name="connsiteY128" fmla="*/ 218511 h 4939827"/>
              <a:gd name="connsiteX129" fmla="*/ 3629977 w 12192000"/>
              <a:gd name="connsiteY129" fmla="*/ 218664 h 4939827"/>
              <a:gd name="connsiteX130" fmla="*/ 3636217 w 12192000"/>
              <a:gd name="connsiteY130" fmla="*/ 220048 h 4939827"/>
              <a:gd name="connsiteX131" fmla="*/ 3709484 w 12192000"/>
              <a:gd name="connsiteY131" fmla="*/ 186927 h 4939827"/>
              <a:gd name="connsiteX132" fmla="*/ 3761342 w 12192000"/>
              <a:gd name="connsiteY132" fmla="*/ 177474 h 4939827"/>
              <a:gd name="connsiteX133" fmla="*/ 3799748 w 12192000"/>
              <a:gd name="connsiteY133" fmla="*/ 167154 h 4939827"/>
              <a:gd name="connsiteX134" fmla="*/ 3922756 w 12192000"/>
              <a:gd name="connsiteY134" fmla="*/ 194044 h 4939827"/>
              <a:gd name="connsiteX135" fmla="*/ 4028476 w 12192000"/>
              <a:gd name="connsiteY135" fmla="*/ 223679 h 4939827"/>
              <a:gd name="connsiteX136" fmla="*/ 4191582 w 12192000"/>
              <a:gd name="connsiteY136" fmla="*/ 238952 h 4939827"/>
              <a:gd name="connsiteX137" fmla="*/ 4251024 w 12192000"/>
              <a:gd name="connsiteY137" fmla="*/ 240874 h 4939827"/>
              <a:gd name="connsiteX138" fmla="*/ 4355275 w 12192000"/>
              <a:gd name="connsiteY138" fmla="*/ 260205 h 4939827"/>
              <a:gd name="connsiteX139" fmla="*/ 4423807 w 12192000"/>
              <a:gd name="connsiteY139" fmla="*/ 270366 h 4939827"/>
              <a:gd name="connsiteX140" fmla="*/ 4558432 w 12192000"/>
              <a:gd name="connsiteY140" fmla="*/ 269194 h 4939827"/>
              <a:gd name="connsiteX141" fmla="*/ 4635061 w 12192000"/>
              <a:gd name="connsiteY141" fmla="*/ 280682 h 4939827"/>
              <a:gd name="connsiteX142" fmla="*/ 4807427 w 12192000"/>
              <a:gd name="connsiteY142" fmla="*/ 276835 h 4939827"/>
              <a:gd name="connsiteX143" fmla="*/ 5028933 w 12192000"/>
              <a:gd name="connsiteY143" fmla="*/ 183887 h 4939827"/>
              <a:gd name="connsiteX144" fmla="*/ 5093642 w 12192000"/>
              <a:gd name="connsiteY144" fmla="*/ 177214 h 4939827"/>
              <a:gd name="connsiteX145" fmla="*/ 5102642 w 12192000"/>
              <a:gd name="connsiteY145" fmla="*/ 186816 h 4939827"/>
              <a:gd name="connsiteX146" fmla="*/ 5193590 w 12192000"/>
              <a:gd name="connsiteY146" fmla="*/ 156458 h 4939827"/>
              <a:gd name="connsiteX147" fmla="*/ 5323922 w 12192000"/>
              <a:gd name="connsiteY147" fmla="*/ 146332 h 4939827"/>
              <a:gd name="connsiteX148" fmla="*/ 5421860 w 12192000"/>
              <a:gd name="connsiteY148" fmla="*/ 167298 h 4939827"/>
              <a:gd name="connsiteX149" fmla="*/ 5476948 w 12192000"/>
              <a:gd name="connsiteY149" fmla="*/ 173249 h 4939827"/>
              <a:gd name="connsiteX150" fmla="*/ 5516842 w 12192000"/>
              <a:gd name="connsiteY150" fmla="*/ 184018 h 4939827"/>
              <a:gd name="connsiteX151" fmla="*/ 5619415 w 12192000"/>
              <a:gd name="connsiteY151" fmla="*/ 176781 h 4939827"/>
              <a:gd name="connsiteX152" fmla="*/ 5789867 w 12192000"/>
              <a:gd name="connsiteY152" fmla="*/ 150304 h 4939827"/>
              <a:gd name="connsiteX153" fmla="*/ 5825953 w 12192000"/>
              <a:gd name="connsiteY153" fmla="*/ 147907 h 4939827"/>
              <a:gd name="connsiteX154" fmla="*/ 5856168 w 12192000"/>
              <a:gd name="connsiteY154" fmla="*/ 158719 h 4939827"/>
              <a:gd name="connsiteX155" fmla="*/ 5862476 w 12192000"/>
              <a:gd name="connsiteY155" fmla="*/ 172447 h 4939827"/>
              <a:gd name="connsiteX156" fmla="*/ 5882195 w 12192000"/>
              <a:gd name="connsiteY156" fmla="*/ 173195 h 4939827"/>
              <a:gd name="connsiteX157" fmla="*/ 5887271 w 12192000"/>
              <a:gd name="connsiteY157" fmla="*/ 176084 h 4939827"/>
              <a:gd name="connsiteX158" fmla="*/ 5921577 w 12192000"/>
              <a:gd name="connsiteY158" fmla="*/ 169858 h 4939827"/>
              <a:gd name="connsiteX159" fmla="*/ 5983240 w 12192000"/>
              <a:gd name="connsiteY159" fmla="*/ 152755 h 4939827"/>
              <a:gd name="connsiteX160" fmla="*/ 6152287 w 12192000"/>
              <a:gd name="connsiteY160" fmla="*/ 116736 h 4939827"/>
              <a:gd name="connsiteX161" fmla="*/ 6415830 w 12192000"/>
              <a:gd name="connsiteY161" fmla="*/ 136006 h 4939827"/>
              <a:gd name="connsiteX162" fmla="*/ 6756965 w 12192000"/>
              <a:gd name="connsiteY162" fmla="*/ 57636 h 4939827"/>
              <a:gd name="connsiteX163" fmla="*/ 6819400 w 12192000"/>
              <a:gd name="connsiteY163" fmla="*/ 30742 h 4939827"/>
              <a:gd name="connsiteX164" fmla="*/ 6986370 w 12192000"/>
              <a:gd name="connsiteY164" fmla="*/ 12659 h 4939827"/>
              <a:gd name="connsiteX165" fmla="*/ 6989536 w 12192000"/>
              <a:gd name="connsiteY165" fmla="*/ 14528 h 4939827"/>
              <a:gd name="connsiteX166" fmla="*/ 7015933 w 12192000"/>
              <a:gd name="connsiteY166" fmla="*/ 9653 h 4939827"/>
              <a:gd name="connsiteX167" fmla="*/ 7020592 w 12192000"/>
              <a:gd name="connsiteY167" fmla="*/ 1651 h 4939827"/>
              <a:gd name="connsiteX168" fmla="*/ 7025905 w 12192000"/>
              <a:gd name="connsiteY16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30844 w 12192000"/>
              <a:gd name="connsiteY115" fmla="*/ 225861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3030844 w 12192000"/>
              <a:gd name="connsiteY114" fmla="*/ 225861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87089 w 12192000"/>
              <a:gd name="connsiteY55" fmla="*/ 303891 h 4939827"/>
              <a:gd name="connsiteX56" fmla="*/ 9371484 w 12192000"/>
              <a:gd name="connsiteY56" fmla="*/ 329634 h 4939827"/>
              <a:gd name="connsiteX57" fmla="*/ 9404829 w 12192000"/>
              <a:gd name="connsiteY57" fmla="*/ 339038 h 4939827"/>
              <a:gd name="connsiteX58" fmla="*/ 9427021 w 12192000"/>
              <a:gd name="connsiteY58" fmla="*/ 358784 h 4939827"/>
              <a:gd name="connsiteX59" fmla="*/ 9670844 w 12192000"/>
              <a:gd name="connsiteY59" fmla="*/ 405128 h 4939827"/>
              <a:gd name="connsiteX60" fmla="*/ 9816083 w 12192000"/>
              <a:gd name="connsiteY60" fmla="*/ 416573 h 4939827"/>
              <a:gd name="connsiteX61" fmla="*/ 9936741 w 12192000"/>
              <a:gd name="connsiteY61" fmla="*/ 437044 h 4939827"/>
              <a:gd name="connsiteX62" fmla="*/ 10050093 w 12192000"/>
              <a:gd name="connsiteY62" fmla="*/ 443783 h 4939827"/>
              <a:gd name="connsiteX63" fmla="*/ 10130090 w 12192000"/>
              <a:gd name="connsiteY63" fmla="*/ 459520 h 4939827"/>
              <a:gd name="connsiteX64" fmla="*/ 10173456 w 12192000"/>
              <a:gd name="connsiteY64" fmla="*/ 457749 h 4939827"/>
              <a:gd name="connsiteX65" fmla="*/ 10218232 w 12192000"/>
              <a:gd name="connsiteY65" fmla="*/ 459820 h 4939827"/>
              <a:gd name="connsiteX66" fmla="*/ 10354176 w 12192000"/>
              <a:gd name="connsiteY66" fmla="*/ 471377 h 4939827"/>
              <a:gd name="connsiteX67" fmla="*/ 10430681 w 12192000"/>
              <a:gd name="connsiteY67" fmla="*/ 481226 h 4939827"/>
              <a:gd name="connsiteX68" fmla="*/ 10478169 w 12192000"/>
              <a:gd name="connsiteY68" fmla="*/ 481774 h 4939827"/>
              <a:gd name="connsiteX69" fmla="*/ 10540907 w 12192000"/>
              <a:gd name="connsiteY69" fmla="*/ 485607 h 4939827"/>
              <a:gd name="connsiteX70" fmla="*/ 10614941 w 12192000"/>
              <a:gd name="connsiteY70" fmla="*/ 487592 h 4939827"/>
              <a:gd name="connsiteX71" fmla="*/ 10674098 w 12192000"/>
              <a:gd name="connsiteY71" fmla="*/ 521656 h 4939827"/>
              <a:gd name="connsiteX72" fmla="*/ 10874834 w 12192000"/>
              <a:gd name="connsiteY72" fmla="*/ 574867 h 4939827"/>
              <a:gd name="connsiteX73" fmla="*/ 10944981 w 12192000"/>
              <a:gd name="connsiteY73" fmla="*/ 615042 h 4939827"/>
              <a:gd name="connsiteX74" fmla="*/ 11006376 w 12192000"/>
              <a:gd name="connsiteY74" fmla="*/ 645957 h 4939827"/>
              <a:gd name="connsiteX75" fmla="*/ 11076308 w 12192000"/>
              <a:gd name="connsiteY75" fmla="*/ 675698 h 4939827"/>
              <a:gd name="connsiteX76" fmla="*/ 11148789 w 12192000"/>
              <a:gd name="connsiteY76" fmla="*/ 685041 h 4939827"/>
              <a:gd name="connsiteX77" fmla="*/ 11249129 w 12192000"/>
              <a:gd name="connsiteY77" fmla="*/ 684218 h 4939827"/>
              <a:gd name="connsiteX78" fmla="*/ 11299915 w 12192000"/>
              <a:gd name="connsiteY78" fmla="*/ 692177 h 4939827"/>
              <a:gd name="connsiteX79" fmla="*/ 11386973 w 12192000"/>
              <a:gd name="connsiteY79" fmla="*/ 708209 h 4939827"/>
              <a:gd name="connsiteX80" fmla="*/ 11500105 w 12192000"/>
              <a:gd name="connsiteY80" fmla="*/ 735014 h 4939827"/>
              <a:gd name="connsiteX81" fmla="*/ 11621735 w 12192000"/>
              <a:gd name="connsiteY81" fmla="*/ 789584 h 4939827"/>
              <a:gd name="connsiteX82" fmla="*/ 11691200 w 12192000"/>
              <a:gd name="connsiteY82" fmla="*/ 867902 h 4939827"/>
              <a:gd name="connsiteX83" fmla="*/ 11819427 w 12192000"/>
              <a:gd name="connsiteY83" fmla="*/ 911634 h 4939827"/>
              <a:gd name="connsiteX84" fmla="*/ 11969720 w 12192000"/>
              <a:gd name="connsiteY84" fmla="*/ 964737 h 4939827"/>
              <a:gd name="connsiteX85" fmla="*/ 12055766 w 12192000"/>
              <a:gd name="connsiteY85" fmla="*/ 991268 h 4939827"/>
              <a:gd name="connsiteX86" fmla="*/ 12171539 w 12192000"/>
              <a:gd name="connsiteY86" fmla="*/ 995427 h 4939827"/>
              <a:gd name="connsiteX87" fmla="*/ 12187831 w 12192000"/>
              <a:gd name="connsiteY87" fmla="*/ 996580 h 4939827"/>
              <a:gd name="connsiteX88" fmla="*/ 12192000 w 12192000"/>
              <a:gd name="connsiteY88" fmla="*/ 996726 h 4939827"/>
              <a:gd name="connsiteX89" fmla="*/ 12192000 w 12192000"/>
              <a:gd name="connsiteY89" fmla="*/ 4939827 h 4939827"/>
              <a:gd name="connsiteX90" fmla="*/ 0 w 12192000"/>
              <a:gd name="connsiteY90" fmla="*/ 4939827 h 4939827"/>
              <a:gd name="connsiteX91" fmla="*/ 0 w 12192000"/>
              <a:gd name="connsiteY91" fmla="*/ 512043 h 4939827"/>
              <a:gd name="connsiteX92" fmla="*/ 7381 w 12192000"/>
              <a:gd name="connsiteY92" fmla="*/ 512580 h 4939827"/>
              <a:gd name="connsiteX93" fmla="*/ 100029 w 12192000"/>
              <a:gd name="connsiteY93" fmla="*/ 504758 h 4939827"/>
              <a:gd name="connsiteX94" fmla="*/ 155244 w 12192000"/>
              <a:gd name="connsiteY94" fmla="*/ 525130 h 4939827"/>
              <a:gd name="connsiteX95" fmla="*/ 254366 w 12192000"/>
              <a:gd name="connsiteY95" fmla="*/ 534449 h 4939827"/>
              <a:gd name="connsiteX96" fmla="*/ 447292 w 12192000"/>
              <a:gd name="connsiteY96" fmla="*/ 542725 h 4939827"/>
              <a:gd name="connsiteX97" fmla="*/ 628105 w 12192000"/>
              <a:gd name="connsiteY97" fmla="*/ 547853 h 4939827"/>
              <a:gd name="connsiteX98" fmla="*/ 783146 w 12192000"/>
              <a:gd name="connsiteY98" fmla="*/ 591799 h 4939827"/>
              <a:gd name="connsiteX99" fmla="*/ 1043676 w 12192000"/>
              <a:gd name="connsiteY99" fmla="*/ 591887 h 4939827"/>
              <a:gd name="connsiteX100" fmla="*/ 1281816 w 12192000"/>
              <a:gd name="connsiteY100" fmla="*/ 520946 h 4939827"/>
              <a:gd name="connsiteX101" fmla="*/ 1486347 w 12192000"/>
              <a:gd name="connsiteY101" fmla="*/ 487310 h 4939827"/>
              <a:gd name="connsiteX102" fmla="*/ 1568079 w 12192000"/>
              <a:gd name="connsiteY102" fmla="*/ 462531 h 4939827"/>
              <a:gd name="connsiteX103" fmla="*/ 1622516 w 12192000"/>
              <a:gd name="connsiteY103" fmla="*/ 466058 h 4939827"/>
              <a:gd name="connsiteX104" fmla="*/ 1655457 w 12192000"/>
              <a:gd name="connsiteY104" fmla="*/ 465359 h 4939827"/>
              <a:gd name="connsiteX105" fmla="*/ 1717454 w 12192000"/>
              <a:gd name="connsiteY105" fmla="*/ 417203 h 4939827"/>
              <a:gd name="connsiteX106" fmla="*/ 1913794 w 12192000"/>
              <a:gd name="connsiteY106" fmla="*/ 365255 h 4939827"/>
              <a:gd name="connsiteX107" fmla="*/ 2129762 w 12192000"/>
              <a:gd name="connsiteY107" fmla="*/ 367832 h 4939827"/>
              <a:gd name="connsiteX108" fmla="*/ 2376970 w 12192000"/>
              <a:gd name="connsiteY108" fmla="*/ 350129 h 4939827"/>
              <a:gd name="connsiteX109" fmla="*/ 2480155 w 12192000"/>
              <a:gd name="connsiteY109" fmla="*/ 359227 h 4939827"/>
              <a:gd name="connsiteX110" fmla="*/ 2586782 w 12192000"/>
              <a:gd name="connsiteY110" fmla="*/ 339352 h 4939827"/>
              <a:gd name="connsiteX111" fmla="*/ 2679617 w 12192000"/>
              <a:gd name="connsiteY111" fmla="*/ 305383 h 4939827"/>
              <a:gd name="connsiteX112" fmla="*/ 2788947 w 12192000"/>
              <a:gd name="connsiteY112" fmla="*/ 250375 h 4939827"/>
              <a:gd name="connsiteX113" fmla="*/ 2965530 w 12192000"/>
              <a:gd name="connsiteY113" fmla="*/ 245958 h 4939827"/>
              <a:gd name="connsiteX114" fmla="*/ 3103677 w 12192000"/>
              <a:gd name="connsiteY114" fmla="*/ 209527 h 4939827"/>
              <a:gd name="connsiteX115" fmla="*/ 3126759 w 12192000"/>
              <a:gd name="connsiteY115" fmla="*/ 211226 h 4939827"/>
              <a:gd name="connsiteX116" fmla="*/ 3164020 w 12192000"/>
              <a:gd name="connsiteY116" fmla="*/ 212779 h 4939827"/>
              <a:gd name="connsiteX117" fmla="*/ 3285019 w 12192000"/>
              <a:gd name="connsiteY117" fmla="*/ 220535 h 4939827"/>
              <a:gd name="connsiteX118" fmla="*/ 3365154 w 12192000"/>
              <a:gd name="connsiteY118" fmla="*/ 226416 h 4939827"/>
              <a:gd name="connsiteX119" fmla="*/ 3367507 w 12192000"/>
              <a:gd name="connsiteY119" fmla="*/ 225416 h 4939827"/>
              <a:gd name="connsiteX120" fmla="*/ 3387567 w 12192000"/>
              <a:gd name="connsiteY120" fmla="*/ 227103 h 4939827"/>
              <a:gd name="connsiteX121" fmla="*/ 3498001 w 12192000"/>
              <a:gd name="connsiteY121" fmla="*/ 231941 h 4939827"/>
              <a:gd name="connsiteX122" fmla="*/ 3561557 w 12192000"/>
              <a:gd name="connsiteY122" fmla="*/ 228095 h 4939827"/>
              <a:gd name="connsiteX123" fmla="*/ 3611920 w 12192000"/>
              <a:gd name="connsiteY123" fmla="*/ 218094 h 4939827"/>
              <a:gd name="connsiteX124" fmla="*/ 3620528 w 12192000"/>
              <a:gd name="connsiteY124" fmla="*/ 218788 h 4939827"/>
              <a:gd name="connsiteX125" fmla="*/ 3620766 w 12192000"/>
              <a:gd name="connsiteY125" fmla="*/ 218511 h 4939827"/>
              <a:gd name="connsiteX126" fmla="*/ 3629977 w 12192000"/>
              <a:gd name="connsiteY126" fmla="*/ 218664 h 4939827"/>
              <a:gd name="connsiteX127" fmla="*/ 3636217 w 12192000"/>
              <a:gd name="connsiteY127" fmla="*/ 220048 h 4939827"/>
              <a:gd name="connsiteX128" fmla="*/ 3709484 w 12192000"/>
              <a:gd name="connsiteY128" fmla="*/ 186927 h 4939827"/>
              <a:gd name="connsiteX129" fmla="*/ 3761342 w 12192000"/>
              <a:gd name="connsiteY129" fmla="*/ 177474 h 4939827"/>
              <a:gd name="connsiteX130" fmla="*/ 3799748 w 12192000"/>
              <a:gd name="connsiteY130" fmla="*/ 167154 h 4939827"/>
              <a:gd name="connsiteX131" fmla="*/ 3922756 w 12192000"/>
              <a:gd name="connsiteY131" fmla="*/ 194044 h 4939827"/>
              <a:gd name="connsiteX132" fmla="*/ 4028476 w 12192000"/>
              <a:gd name="connsiteY132" fmla="*/ 223679 h 4939827"/>
              <a:gd name="connsiteX133" fmla="*/ 4191582 w 12192000"/>
              <a:gd name="connsiteY133" fmla="*/ 238952 h 4939827"/>
              <a:gd name="connsiteX134" fmla="*/ 4251024 w 12192000"/>
              <a:gd name="connsiteY134" fmla="*/ 240874 h 4939827"/>
              <a:gd name="connsiteX135" fmla="*/ 4355275 w 12192000"/>
              <a:gd name="connsiteY135" fmla="*/ 260205 h 4939827"/>
              <a:gd name="connsiteX136" fmla="*/ 4423807 w 12192000"/>
              <a:gd name="connsiteY136" fmla="*/ 270366 h 4939827"/>
              <a:gd name="connsiteX137" fmla="*/ 4558432 w 12192000"/>
              <a:gd name="connsiteY137" fmla="*/ 269194 h 4939827"/>
              <a:gd name="connsiteX138" fmla="*/ 4635061 w 12192000"/>
              <a:gd name="connsiteY138" fmla="*/ 280682 h 4939827"/>
              <a:gd name="connsiteX139" fmla="*/ 4807427 w 12192000"/>
              <a:gd name="connsiteY139" fmla="*/ 276835 h 4939827"/>
              <a:gd name="connsiteX140" fmla="*/ 5028933 w 12192000"/>
              <a:gd name="connsiteY140" fmla="*/ 183887 h 4939827"/>
              <a:gd name="connsiteX141" fmla="*/ 5093642 w 12192000"/>
              <a:gd name="connsiteY141" fmla="*/ 177214 h 4939827"/>
              <a:gd name="connsiteX142" fmla="*/ 5102642 w 12192000"/>
              <a:gd name="connsiteY142" fmla="*/ 186816 h 4939827"/>
              <a:gd name="connsiteX143" fmla="*/ 5193590 w 12192000"/>
              <a:gd name="connsiteY143" fmla="*/ 156458 h 4939827"/>
              <a:gd name="connsiteX144" fmla="*/ 5323922 w 12192000"/>
              <a:gd name="connsiteY144" fmla="*/ 146332 h 4939827"/>
              <a:gd name="connsiteX145" fmla="*/ 5421860 w 12192000"/>
              <a:gd name="connsiteY145" fmla="*/ 167298 h 4939827"/>
              <a:gd name="connsiteX146" fmla="*/ 5476948 w 12192000"/>
              <a:gd name="connsiteY146" fmla="*/ 173249 h 4939827"/>
              <a:gd name="connsiteX147" fmla="*/ 5516842 w 12192000"/>
              <a:gd name="connsiteY147" fmla="*/ 184018 h 4939827"/>
              <a:gd name="connsiteX148" fmla="*/ 5619415 w 12192000"/>
              <a:gd name="connsiteY148" fmla="*/ 176781 h 4939827"/>
              <a:gd name="connsiteX149" fmla="*/ 5789867 w 12192000"/>
              <a:gd name="connsiteY149" fmla="*/ 150304 h 4939827"/>
              <a:gd name="connsiteX150" fmla="*/ 5825953 w 12192000"/>
              <a:gd name="connsiteY150" fmla="*/ 147907 h 4939827"/>
              <a:gd name="connsiteX151" fmla="*/ 5856168 w 12192000"/>
              <a:gd name="connsiteY151" fmla="*/ 158719 h 4939827"/>
              <a:gd name="connsiteX152" fmla="*/ 5862476 w 12192000"/>
              <a:gd name="connsiteY152" fmla="*/ 172447 h 4939827"/>
              <a:gd name="connsiteX153" fmla="*/ 5882195 w 12192000"/>
              <a:gd name="connsiteY153" fmla="*/ 173195 h 4939827"/>
              <a:gd name="connsiteX154" fmla="*/ 5887271 w 12192000"/>
              <a:gd name="connsiteY154" fmla="*/ 176084 h 4939827"/>
              <a:gd name="connsiteX155" fmla="*/ 5921577 w 12192000"/>
              <a:gd name="connsiteY155" fmla="*/ 169858 h 4939827"/>
              <a:gd name="connsiteX156" fmla="*/ 5983240 w 12192000"/>
              <a:gd name="connsiteY156" fmla="*/ 152755 h 4939827"/>
              <a:gd name="connsiteX157" fmla="*/ 6152287 w 12192000"/>
              <a:gd name="connsiteY157" fmla="*/ 116736 h 4939827"/>
              <a:gd name="connsiteX158" fmla="*/ 6415830 w 12192000"/>
              <a:gd name="connsiteY158" fmla="*/ 136006 h 4939827"/>
              <a:gd name="connsiteX159" fmla="*/ 6756965 w 12192000"/>
              <a:gd name="connsiteY159" fmla="*/ 57636 h 4939827"/>
              <a:gd name="connsiteX160" fmla="*/ 6819400 w 12192000"/>
              <a:gd name="connsiteY160" fmla="*/ 30742 h 4939827"/>
              <a:gd name="connsiteX161" fmla="*/ 6986370 w 12192000"/>
              <a:gd name="connsiteY161" fmla="*/ 12659 h 4939827"/>
              <a:gd name="connsiteX162" fmla="*/ 6989536 w 12192000"/>
              <a:gd name="connsiteY162" fmla="*/ 14528 h 4939827"/>
              <a:gd name="connsiteX163" fmla="*/ 7015933 w 12192000"/>
              <a:gd name="connsiteY163" fmla="*/ 9653 h 4939827"/>
              <a:gd name="connsiteX164" fmla="*/ 7020592 w 12192000"/>
              <a:gd name="connsiteY164" fmla="*/ 1651 h 4939827"/>
              <a:gd name="connsiteX165" fmla="*/ 7025905 w 12192000"/>
              <a:gd name="connsiteY16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371484 w 12192000"/>
              <a:gd name="connsiteY55" fmla="*/ 329634 h 4939827"/>
              <a:gd name="connsiteX56" fmla="*/ 9404829 w 12192000"/>
              <a:gd name="connsiteY56" fmla="*/ 339038 h 4939827"/>
              <a:gd name="connsiteX57" fmla="*/ 9427021 w 12192000"/>
              <a:gd name="connsiteY57" fmla="*/ 358784 h 4939827"/>
              <a:gd name="connsiteX58" fmla="*/ 9670844 w 12192000"/>
              <a:gd name="connsiteY58" fmla="*/ 405128 h 4939827"/>
              <a:gd name="connsiteX59" fmla="*/ 9816083 w 12192000"/>
              <a:gd name="connsiteY59" fmla="*/ 416573 h 4939827"/>
              <a:gd name="connsiteX60" fmla="*/ 9936741 w 12192000"/>
              <a:gd name="connsiteY60" fmla="*/ 437044 h 4939827"/>
              <a:gd name="connsiteX61" fmla="*/ 10050093 w 12192000"/>
              <a:gd name="connsiteY61" fmla="*/ 443783 h 4939827"/>
              <a:gd name="connsiteX62" fmla="*/ 10130090 w 12192000"/>
              <a:gd name="connsiteY62" fmla="*/ 459520 h 4939827"/>
              <a:gd name="connsiteX63" fmla="*/ 10173456 w 12192000"/>
              <a:gd name="connsiteY63" fmla="*/ 457749 h 4939827"/>
              <a:gd name="connsiteX64" fmla="*/ 10218232 w 12192000"/>
              <a:gd name="connsiteY64" fmla="*/ 459820 h 4939827"/>
              <a:gd name="connsiteX65" fmla="*/ 10354176 w 12192000"/>
              <a:gd name="connsiteY65" fmla="*/ 471377 h 4939827"/>
              <a:gd name="connsiteX66" fmla="*/ 10430681 w 12192000"/>
              <a:gd name="connsiteY66" fmla="*/ 481226 h 4939827"/>
              <a:gd name="connsiteX67" fmla="*/ 10478169 w 12192000"/>
              <a:gd name="connsiteY67" fmla="*/ 481774 h 4939827"/>
              <a:gd name="connsiteX68" fmla="*/ 10540907 w 12192000"/>
              <a:gd name="connsiteY68" fmla="*/ 485607 h 4939827"/>
              <a:gd name="connsiteX69" fmla="*/ 10614941 w 12192000"/>
              <a:gd name="connsiteY69" fmla="*/ 487592 h 4939827"/>
              <a:gd name="connsiteX70" fmla="*/ 10674098 w 12192000"/>
              <a:gd name="connsiteY70" fmla="*/ 521656 h 4939827"/>
              <a:gd name="connsiteX71" fmla="*/ 10874834 w 12192000"/>
              <a:gd name="connsiteY71" fmla="*/ 574867 h 4939827"/>
              <a:gd name="connsiteX72" fmla="*/ 10944981 w 12192000"/>
              <a:gd name="connsiteY72" fmla="*/ 615042 h 4939827"/>
              <a:gd name="connsiteX73" fmla="*/ 11006376 w 12192000"/>
              <a:gd name="connsiteY73" fmla="*/ 645957 h 4939827"/>
              <a:gd name="connsiteX74" fmla="*/ 11076308 w 12192000"/>
              <a:gd name="connsiteY74" fmla="*/ 675698 h 4939827"/>
              <a:gd name="connsiteX75" fmla="*/ 11148789 w 12192000"/>
              <a:gd name="connsiteY75" fmla="*/ 685041 h 4939827"/>
              <a:gd name="connsiteX76" fmla="*/ 11249129 w 12192000"/>
              <a:gd name="connsiteY76" fmla="*/ 684218 h 4939827"/>
              <a:gd name="connsiteX77" fmla="*/ 11299915 w 12192000"/>
              <a:gd name="connsiteY77" fmla="*/ 692177 h 4939827"/>
              <a:gd name="connsiteX78" fmla="*/ 11386973 w 12192000"/>
              <a:gd name="connsiteY78" fmla="*/ 708209 h 4939827"/>
              <a:gd name="connsiteX79" fmla="*/ 11500105 w 12192000"/>
              <a:gd name="connsiteY79" fmla="*/ 735014 h 4939827"/>
              <a:gd name="connsiteX80" fmla="*/ 11621735 w 12192000"/>
              <a:gd name="connsiteY80" fmla="*/ 789584 h 4939827"/>
              <a:gd name="connsiteX81" fmla="*/ 11691200 w 12192000"/>
              <a:gd name="connsiteY81" fmla="*/ 867902 h 4939827"/>
              <a:gd name="connsiteX82" fmla="*/ 11819427 w 12192000"/>
              <a:gd name="connsiteY82" fmla="*/ 911634 h 4939827"/>
              <a:gd name="connsiteX83" fmla="*/ 11969720 w 12192000"/>
              <a:gd name="connsiteY83" fmla="*/ 964737 h 4939827"/>
              <a:gd name="connsiteX84" fmla="*/ 12055766 w 12192000"/>
              <a:gd name="connsiteY84" fmla="*/ 991268 h 4939827"/>
              <a:gd name="connsiteX85" fmla="*/ 12171539 w 12192000"/>
              <a:gd name="connsiteY85" fmla="*/ 995427 h 4939827"/>
              <a:gd name="connsiteX86" fmla="*/ 12187831 w 12192000"/>
              <a:gd name="connsiteY86" fmla="*/ 996580 h 4939827"/>
              <a:gd name="connsiteX87" fmla="*/ 12192000 w 12192000"/>
              <a:gd name="connsiteY87" fmla="*/ 996726 h 4939827"/>
              <a:gd name="connsiteX88" fmla="*/ 12192000 w 12192000"/>
              <a:gd name="connsiteY88" fmla="*/ 4939827 h 4939827"/>
              <a:gd name="connsiteX89" fmla="*/ 0 w 12192000"/>
              <a:gd name="connsiteY89" fmla="*/ 4939827 h 4939827"/>
              <a:gd name="connsiteX90" fmla="*/ 0 w 12192000"/>
              <a:gd name="connsiteY90" fmla="*/ 512043 h 4939827"/>
              <a:gd name="connsiteX91" fmla="*/ 7381 w 12192000"/>
              <a:gd name="connsiteY91" fmla="*/ 512580 h 4939827"/>
              <a:gd name="connsiteX92" fmla="*/ 100029 w 12192000"/>
              <a:gd name="connsiteY92" fmla="*/ 504758 h 4939827"/>
              <a:gd name="connsiteX93" fmla="*/ 155244 w 12192000"/>
              <a:gd name="connsiteY93" fmla="*/ 525130 h 4939827"/>
              <a:gd name="connsiteX94" fmla="*/ 254366 w 12192000"/>
              <a:gd name="connsiteY94" fmla="*/ 534449 h 4939827"/>
              <a:gd name="connsiteX95" fmla="*/ 447292 w 12192000"/>
              <a:gd name="connsiteY95" fmla="*/ 542725 h 4939827"/>
              <a:gd name="connsiteX96" fmla="*/ 628105 w 12192000"/>
              <a:gd name="connsiteY96" fmla="*/ 547853 h 4939827"/>
              <a:gd name="connsiteX97" fmla="*/ 783146 w 12192000"/>
              <a:gd name="connsiteY97" fmla="*/ 591799 h 4939827"/>
              <a:gd name="connsiteX98" fmla="*/ 1043676 w 12192000"/>
              <a:gd name="connsiteY98" fmla="*/ 591887 h 4939827"/>
              <a:gd name="connsiteX99" fmla="*/ 1281816 w 12192000"/>
              <a:gd name="connsiteY99" fmla="*/ 520946 h 4939827"/>
              <a:gd name="connsiteX100" fmla="*/ 1486347 w 12192000"/>
              <a:gd name="connsiteY100" fmla="*/ 487310 h 4939827"/>
              <a:gd name="connsiteX101" fmla="*/ 1568079 w 12192000"/>
              <a:gd name="connsiteY101" fmla="*/ 462531 h 4939827"/>
              <a:gd name="connsiteX102" fmla="*/ 1622516 w 12192000"/>
              <a:gd name="connsiteY102" fmla="*/ 466058 h 4939827"/>
              <a:gd name="connsiteX103" fmla="*/ 1655457 w 12192000"/>
              <a:gd name="connsiteY103" fmla="*/ 465359 h 4939827"/>
              <a:gd name="connsiteX104" fmla="*/ 1717454 w 12192000"/>
              <a:gd name="connsiteY104" fmla="*/ 417203 h 4939827"/>
              <a:gd name="connsiteX105" fmla="*/ 1913794 w 12192000"/>
              <a:gd name="connsiteY105" fmla="*/ 365255 h 4939827"/>
              <a:gd name="connsiteX106" fmla="*/ 2129762 w 12192000"/>
              <a:gd name="connsiteY106" fmla="*/ 367832 h 4939827"/>
              <a:gd name="connsiteX107" fmla="*/ 2376970 w 12192000"/>
              <a:gd name="connsiteY107" fmla="*/ 350129 h 4939827"/>
              <a:gd name="connsiteX108" fmla="*/ 2480155 w 12192000"/>
              <a:gd name="connsiteY108" fmla="*/ 359227 h 4939827"/>
              <a:gd name="connsiteX109" fmla="*/ 2586782 w 12192000"/>
              <a:gd name="connsiteY109" fmla="*/ 339352 h 4939827"/>
              <a:gd name="connsiteX110" fmla="*/ 2679617 w 12192000"/>
              <a:gd name="connsiteY110" fmla="*/ 305383 h 4939827"/>
              <a:gd name="connsiteX111" fmla="*/ 2788947 w 12192000"/>
              <a:gd name="connsiteY111" fmla="*/ 250375 h 4939827"/>
              <a:gd name="connsiteX112" fmla="*/ 2965530 w 12192000"/>
              <a:gd name="connsiteY112" fmla="*/ 245958 h 4939827"/>
              <a:gd name="connsiteX113" fmla="*/ 3103677 w 12192000"/>
              <a:gd name="connsiteY113" fmla="*/ 209527 h 4939827"/>
              <a:gd name="connsiteX114" fmla="*/ 3126759 w 12192000"/>
              <a:gd name="connsiteY114" fmla="*/ 211226 h 4939827"/>
              <a:gd name="connsiteX115" fmla="*/ 3164020 w 12192000"/>
              <a:gd name="connsiteY115" fmla="*/ 212779 h 4939827"/>
              <a:gd name="connsiteX116" fmla="*/ 3285019 w 12192000"/>
              <a:gd name="connsiteY116" fmla="*/ 220535 h 4939827"/>
              <a:gd name="connsiteX117" fmla="*/ 3365154 w 12192000"/>
              <a:gd name="connsiteY117" fmla="*/ 226416 h 4939827"/>
              <a:gd name="connsiteX118" fmla="*/ 3367507 w 12192000"/>
              <a:gd name="connsiteY118" fmla="*/ 225416 h 4939827"/>
              <a:gd name="connsiteX119" fmla="*/ 3387567 w 12192000"/>
              <a:gd name="connsiteY119" fmla="*/ 227103 h 4939827"/>
              <a:gd name="connsiteX120" fmla="*/ 3498001 w 12192000"/>
              <a:gd name="connsiteY120" fmla="*/ 231941 h 4939827"/>
              <a:gd name="connsiteX121" fmla="*/ 3561557 w 12192000"/>
              <a:gd name="connsiteY121" fmla="*/ 228095 h 4939827"/>
              <a:gd name="connsiteX122" fmla="*/ 3611920 w 12192000"/>
              <a:gd name="connsiteY122" fmla="*/ 218094 h 4939827"/>
              <a:gd name="connsiteX123" fmla="*/ 3620528 w 12192000"/>
              <a:gd name="connsiteY123" fmla="*/ 218788 h 4939827"/>
              <a:gd name="connsiteX124" fmla="*/ 3620766 w 12192000"/>
              <a:gd name="connsiteY124" fmla="*/ 218511 h 4939827"/>
              <a:gd name="connsiteX125" fmla="*/ 3629977 w 12192000"/>
              <a:gd name="connsiteY125" fmla="*/ 218664 h 4939827"/>
              <a:gd name="connsiteX126" fmla="*/ 3636217 w 12192000"/>
              <a:gd name="connsiteY126" fmla="*/ 220048 h 4939827"/>
              <a:gd name="connsiteX127" fmla="*/ 3709484 w 12192000"/>
              <a:gd name="connsiteY127" fmla="*/ 186927 h 4939827"/>
              <a:gd name="connsiteX128" fmla="*/ 3761342 w 12192000"/>
              <a:gd name="connsiteY128" fmla="*/ 177474 h 4939827"/>
              <a:gd name="connsiteX129" fmla="*/ 3799748 w 12192000"/>
              <a:gd name="connsiteY129" fmla="*/ 167154 h 4939827"/>
              <a:gd name="connsiteX130" fmla="*/ 3922756 w 12192000"/>
              <a:gd name="connsiteY130" fmla="*/ 194044 h 4939827"/>
              <a:gd name="connsiteX131" fmla="*/ 4028476 w 12192000"/>
              <a:gd name="connsiteY131" fmla="*/ 223679 h 4939827"/>
              <a:gd name="connsiteX132" fmla="*/ 4191582 w 12192000"/>
              <a:gd name="connsiteY132" fmla="*/ 238952 h 4939827"/>
              <a:gd name="connsiteX133" fmla="*/ 4251024 w 12192000"/>
              <a:gd name="connsiteY133" fmla="*/ 240874 h 4939827"/>
              <a:gd name="connsiteX134" fmla="*/ 4355275 w 12192000"/>
              <a:gd name="connsiteY134" fmla="*/ 260205 h 4939827"/>
              <a:gd name="connsiteX135" fmla="*/ 4423807 w 12192000"/>
              <a:gd name="connsiteY135" fmla="*/ 270366 h 4939827"/>
              <a:gd name="connsiteX136" fmla="*/ 4558432 w 12192000"/>
              <a:gd name="connsiteY136" fmla="*/ 269194 h 4939827"/>
              <a:gd name="connsiteX137" fmla="*/ 4635061 w 12192000"/>
              <a:gd name="connsiteY137" fmla="*/ 280682 h 4939827"/>
              <a:gd name="connsiteX138" fmla="*/ 4807427 w 12192000"/>
              <a:gd name="connsiteY138" fmla="*/ 276835 h 4939827"/>
              <a:gd name="connsiteX139" fmla="*/ 5028933 w 12192000"/>
              <a:gd name="connsiteY139" fmla="*/ 183887 h 4939827"/>
              <a:gd name="connsiteX140" fmla="*/ 5093642 w 12192000"/>
              <a:gd name="connsiteY140" fmla="*/ 177214 h 4939827"/>
              <a:gd name="connsiteX141" fmla="*/ 5102642 w 12192000"/>
              <a:gd name="connsiteY141" fmla="*/ 186816 h 4939827"/>
              <a:gd name="connsiteX142" fmla="*/ 5193590 w 12192000"/>
              <a:gd name="connsiteY142" fmla="*/ 156458 h 4939827"/>
              <a:gd name="connsiteX143" fmla="*/ 5323922 w 12192000"/>
              <a:gd name="connsiteY143" fmla="*/ 146332 h 4939827"/>
              <a:gd name="connsiteX144" fmla="*/ 5421860 w 12192000"/>
              <a:gd name="connsiteY144" fmla="*/ 167298 h 4939827"/>
              <a:gd name="connsiteX145" fmla="*/ 5476948 w 12192000"/>
              <a:gd name="connsiteY145" fmla="*/ 173249 h 4939827"/>
              <a:gd name="connsiteX146" fmla="*/ 5516842 w 12192000"/>
              <a:gd name="connsiteY146" fmla="*/ 184018 h 4939827"/>
              <a:gd name="connsiteX147" fmla="*/ 5619415 w 12192000"/>
              <a:gd name="connsiteY147" fmla="*/ 176781 h 4939827"/>
              <a:gd name="connsiteX148" fmla="*/ 5789867 w 12192000"/>
              <a:gd name="connsiteY148" fmla="*/ 150304 h 4939827"/>
              <a:gd name="connsiteX149" fmla="*/ 5825953 w 12192000"/>
              <a:gd name="connsiteY149" fmla="*/ 147907 h 4939827"/>
              <a:gd name="connsiteX150" fmla="*/ 5856168 w 12192000"/>
              <a:gd name="connsiteY150" fmla="*/ 158719 h 4939827"/>
              <a:gd name="connsiteX151" fmla="*/ 5862476 w 12192000"/>
              <a:gd name="connsiteY151" fmla="*/ 172447 h 4939827"/>
              <a:gd name="connsiteX152" fmla="*/ 5882195 w 12192000"/>
              <a:gd name="connsiteY152" fmla="*/ 173195 h 4939827"/>
              <a:gd name="connsiteX153" fmla="*/ 5887271 w 12192000"/>
              <a:gd name="connsiteY153" fmla="*/ 176084 h 4939827"/>
              <a:gd name="connsiteX154" fmla="*/ 5921577 w 12192000"/>
              <a:gd name="connsiteY154" fmla="*/ 169858 h 4939827"/>
              <a:gd name="connsiteX155" fmla="*/ 5983240 w 12192000"/>
              <a:gd name="connsiteY155" fmla="*/ 152755 h 4939827"/>
              <a:gd name="connsiteX156" fmla="*/ 6152287 w 12192000"/>
              <a:gd name="connsiteY156" fmla="*/ 116736 h 4939827"/>
              <a:gd name="connsiteX157" fmla="*/ 6415830 w 12192000"/>
              <a:gd name="connsiteY157" fmla="*/ 136006 h 4939827"/>
              <a:gd name="connsiteX158" fmla="*/ 6756965 w 12192000"/>
              <a:gd name="connsiteY158" fmla="*/ 57636 h 4939827"/>
              <a:gd name="connsiteX159" fmla="*/ 6819400 w 12192000"/>
              <a:gd name="connsiteY159" fmla="*/ 30742 h 4939827"/>
              <a:gd name="connsiteX160" fmla="*/ 6986370 w 12192000"/>
              <a:gd name="connsiteY160" fmla="*/ 12659 h 4939827"/>
              <a:gd name="connsiteX161" fmla="*/ 6989536 w 12192000"/>
              <a:gd name="connsiteY161" fmla="*/ 14528 h 4939827"/>
              <a:gd name="connsiteX162" fmla="*/ 7015933 w 12192000"/>
              <a:gd name="connsiteY162" fmla="*/ 9653 h 4939827"/>
              <a:gd name="connsiteX163" fmla="*/ 7020592 w 12192000"/>
              <a:gd name="connsiteY163" fmla="*/ 1651 h 4939827"/>
              <a:gd name="connsiteX164" fmla="*/ 7025905 w 12192000"/>
              <a:gd name="connsiteY16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877301 w 12192000"/>
              <a:gd name="connsiteY15" fmla="*/ 186153 h 4939827"/>
              <a:gd name="connsiteX16" fmla="*/ 7952584 w 12192000"/>
              <a:gd name="connsiteY16" fmla="*/ 170181 h 4939827"/>
              <a:gd name="connsiteX17" fmla="*/ 8009534 w 12192000"/>
              <a:gd name="connsiteY17" fmla="*/ 176441 h 4939827"/>
              <a:gd name="connsiteX18" fmla="*/ 8058681 w 12192000"/>
              <a:gd name="connsiteY18" fmla="*/ 219431 h 4939827"/>
              <a:gd name="connsiteX19" fmla="*/ 8126175 w 12192000"/>
              <a:gd name="connsiteY19" fmla="*/ 240005 h 4939827"/>
              <a:gd name="connsiteX20" fmla="*/ 8166439 w 12192000"/>
              <a:gd name="connsiteY20" fmla="*/ 252699 h 4939827"/>
              <a:gd name="connsiteX21" fmla="*/ 8281371 w 12192000"/>
              <a:gd name="connsiteY21" fmla="*/ 256875 h 4939827"/>
              <a:gd name="connsiteX22" fmla="*/ 8381609 w 12192000"/>
              <a:gd name="connsiteY22" fmla="*/ 240618 h 4939827"/>
              <a:gd name="connsiteX23" fmla="*/ 8406759 w 12192000"/>
              <a:gd name="connsiteY23" fmla="*/ 232517 h 4939827"/>
              <a:gd name="connsiteX24" fmla="*/ 8426506 w 12192000"/>
              <a:gd name="connsiteY24" fmla="*/ 241842 h 4939827"/>
              <a:gd name="connsiteX25" fmla="*/ 8427949 w 12192000"/>
              <a:gd name="connsiteY25" fmla="*/ 240981 h 4939827"/>
              <a:gd name="connsiteX26" fmla="*/ 8441468 w 12192000"/>
              <a:gd name="connsiteY26" fmla="*/ 241157 h 4939827"/>
              <a:gd name="connsiteX27" fmla="*/ 8565757 w 12192000"/>
              <a:gd name="connsiteY27" fmla="*/ 255317 h 4939827"/>
              <a:gd name="connsiteX28" fmla="*/ 8573171 w 12192000"/>
              <a:gd name="connsiteY28" fmla="*/ 258426 h 4939827"/>
              <a:gd name="connsiteX29" fmla="*/ 8573548 w 12192000"/>
              <a:gd name="connsiteY29" fmla="*/ 258241 h 4939827"/>
              <a:gd name="connsiteX30" fmla="*/ 8581827 w 12192000"/>
              <a:gd name="connsiteY30" fmla="*/ 261028 h 4939827"/>
              <a:gd name="connsiteX31" fmla="*/ 8586687 w 12192000"/>
              <a:gd name="connsiteY31" fmla="*/ 264089 h 4939827"/>
              <a:gd name="connsiteX32" fmla="*/ 8601067 w 12192000"/>
              <a:gd name="connsiteY32" fmla="*/ 270114 h 4939827"/>
              <a:gd name="connsiteX33" fmla="*/ 8672650 w 12192000"/>
              <a:gd name="connsiteY33" fmla="*/ 254821 h 4939827"/>
              <a:gd name="connsiteX34" fmla="*/ 8785543 w 12192000"/>
              <a:gd name="connsiteY34" fmla="*/ 263406 h 4939827"/>
              <a:gd name="connsiteX35" fmla="*/ 8830588 w 12192000"/>
              <a:gd name="connsiteY35" fmla="*/ 265483 h 4939827"/>
              <a:gd name="connsiteX36" fmla="*/ 8905142 w 12192000"/>
              <a:gd name="connsiteY36" fmla="*/ 264958 h 4939827"/>
              <a:gd name="connsiteX37" fmla="*/ 8968582 w 12192000"/>
              <a:gd name="connsiteY37" fmla="*/ 262728 h 4939827"/>
              <a:gd name="connsiteX38" fmla="*/ 8972994 w 12192000"/>
              <a:gd name="connsiteY38" fmla="*/ 263284 h 4939827"/>
              <a:gd name="connsiteX39" fmla="*/ 9004605 w 12192000"/>
              <a:gd name="connsiteY39" fmla="*/ 258041 h 4939827"/>
              <a:gd name="connsiteX40" fmla="*/ 9016165 w 12192000"/>
              <a:gd name="connsiteY40" fmla="*/ 261258 h 4939827"/>
              <a:gd name="connsiteX41" fmla="*/ 9043297 w 12192000"/>
              <a:gd name="connsiteY41" fmla="*/ 281547 h 4939827"/>
              <a:gd name="connsiteX42" fmla="*/ 9048315 w 12192000"/>
              <a:gd name="connsiteY42" fmla="*/ 279264 h 4939827"/>
              <a:gd name="connsiteX43" fmla="*/ 9054706 w 12192000"/>
              <a:gd name="connsiteY43" fmla="*/ 278538 h 4939827"/>
              <a:gd name="connsiteX44" fmla="*/ 9070919 w 12192000"/>
              <a:gd name="connsiteY44" fmla="*/ 281810 h 4939827"/>
              <a:gd name="connsiteX45" fmla="*/ 9076813 w 12192000"/>
              <a:gd name="connsiteY45" fmla="*/ 283909 h 4939827"/>
              <a:gd name="connsiteX46" fmla="*/ 9085871 w 12192000"/>
              <a:gd name="connsiteY46" fmla="*/ 285133 h 4939827"/>
              <a:gd name="connsiteX47" fmla="*/ 9086159 w 12192000"/>
              <a:gd name="connsiteY47" fmla="*/ 284887 h 4939827"/>
              <a:gd name="connsiteX48" fmla="*/ 9134606 w 12192000"/>
              <a:gd name="connsiteY48" fmla="*/ 288168 h 4939827"/>
              <a:gd name="connsiteX49" fmla="*/ 9195590 w 12192000"/>
              <a:gd name="connsiteY49" fmla="*/ 279568 h 4939827"/>
              <a:gd name="connsiteX50" fmla="*/ 9219336 w 12192000"/>
              <a:gd name="connsiteY50" fmla="*/ 278133 h 4939827"/>
              <a:gd name="connsiteX51" fmla="*/ 9232362 w 12192000"/>
              <a:gd name="connsiteY51" fmla="*/ 275894 h 4939827"/>
              <a:gd name="connsiteX52" fmla="*/ 9233396 w 12192000"/>
              <a:gd name="connsiteY52" fmla="*/ 274803 h 4939827"/>
              <a:gd name="connsiteX53" fmla="*/ 9256213 w 12192000"/>
              <a:gd name="connsiteY53" fmla="*/ 281576 h 4939827"/>
              <a:gd name="connsiteX54" fmla="*/ 9371484 w 12192000"/>
              <a:gd name="connsiteY54" fmla="*/ 329634 h 4939827"/>
              <a:gd name="connsiteX55" fmla="*/ 9404829 w 12192000"/>
              <a:gd name="connsiteY55" fmla="*/ 339038 h 4939827"/>
              <a:gd name="connsiteX56" fmla="*/ 9427021 w 12192000"/>
              <a:gd name="connsiteY56" fmla="*/ 358784 h 4939827"/>
              <a:gd name="connsiteX57" fmla="*/ 9670844 w 12192000"/>
              <a:gd name="connsiteY57" fmla="*/ 405128 h 4939827"/>
              <a:gd name="connsiteX58" fmla="*/ 9816083 w 12192000"/>
              <a:gd name="connsiteY58" fmla="*/ 416573 h 4939827"/>
              <a:gd name="connsiteX59" fmla="*/ 9936741 w 12192000"/>
              <a:gd name="connsiteY59" fmla="*/ 437044 h 4939827"/>
              <a:gd name="connsiteX60" fmla="*/ 10050093 w 12192000"/>
              <a:gd name="connsiteY60" fmla="*/ 443783 h 4939827"/>
              <a:gd name="connsiteX61" fmla="*/ 10130090 w 12192000"/>
              <a:gd name="connsiteY61" fmla="*/ 459520 h 4939827"/>
              <a:gd name="connsiteX62" fmla="*/ 10173456 w 12192000"/>
              <a:gd name="connsiteY62" fmla="*/ 457749 h 4939827"/>
              <a:gd name="connsiteX63" fmla="*/ 10218232 w 12192000"/>
              <a:gd name="connsiteY63" fmla="*/ 459820 h 4939827"/>
              <a:gd name="connsiteX64" fmla="*/ 10354176 w 12192000"/>
              <a:gd name="connsiteY64" fmla="*/ 471377 h 4939827"/>
              <a:gd name="connsiteX65" fmla="*/ 10430681 w 12192000"/>
              <a:gd name="connsiteY65" fmla="*/ 481226 h 4939827"/>
              <a:gd name="connsiteX66" fmla="*/ 10478169 w 12192000"/>
              <a:gd name="connsiteY66" fmla="*/ 481774 h 4939827"/>
              <a:gd name="connsiteX67" fmla="*/ 10540907 w 12192000"/>
              <a:gd name="connsiteY67" fmla="*/ 485607 h 4939827"/>
              <a:gd name="connsiteX68" fmla="*/ 10614941 w 12192000"/>
              <a:gd name="connsiteY68" fmla="*/ 487592 h 4939827"/>
              <a:gd name="connsiteX69" fmla="*/ 10674098 w 12192000"/>
              <a:gd name="connsiteY69" fmla="*/ 521656 h 4939827"/>
              <a:gd name="connsiteX70" fmla="*/ 10874834 w 12192000"/>
              <a:gd name="connsiteY70" fmla="*/ 574867 h 4939827"/>
              <a:gd name="connsiteX71" fmla="*/ 10944981 w 12192000"/>
              <a:gd name="connsiteY71" fmla="*/ 615042 h 4939827"/>
              <a:gd name="connsiteX72" fmla="*/ 11006376 w 12192000"/>
              <a:gd name="connsiteY72" fmla="*/ 645957 h 4939827"/>
              <a:gd name="connsiteX73" fmla="*/ 11076308 w 12192000"/>
              <a:gd name="connsiteY73" fmla="*/ 675698 h 4939827"/>
              <a:gd name="connsiteX74" fmla="*/ 11148789 w 12192000"/>
              <a:gd name="connsiteY74" fmla="*/ 685041 h 4939827"/>
              <a:gd name="connsiteX75" fmla="*/ 11249129 w 12192000"/>
              <a:gd name="connsiteY75" fmla="*/ 684218 h 4939827"/>
              <a:gd name="connsiteX76" fmla="*/ 11299915 w 12192000"/>
              <a:gd name="connsiteY76" fmla="*/ 692177 h 4939827"/>
              <a:gd name="connsiteX77" fmla="*/ 11386973 w 12192000"/>
              <a:gd name="connsiteY77" fmla="*/ 708209 h 4939827"/>
              <a:gd name="connsiteX78" fmla="*/ 11500105 w 12192000"/>
              <a:gd name="connsiteY78" fmla="*/ 735014 h 4939827"/>
              <a:gd name="connsiteX79" fmla="*/ 11621735 w 12192000"/>
              <a:gd name="connsiteY79" fmla="*/ 789584 h 4939827"/>
              <a:gd name="connsiteX80" fmla="*/ 11691200 w 12192000"/>
              <a:gd name="connsiteY80" fmla="*/ 867902 h 4939827"/>
              <a:gd name="connsiteX81" fmla="*/ 11819427 w 12192000"/>
              <a:gd name="connsiteY81" fmla="*/ 911634 h 4939827"/>
              <a:gd name="connsiteX82" fmla="*/ 11969720 w 12192000"/>
              <a:gd name="connsiteY82" fmla="*/ 964737 h 4939827"/>
              <a:gd name="connsiteX83" fmla="*/ 12055766 w 12192000"/>
              <a:gd name="connsiteY83" fmla="*/ 991268 h 4939827"/>
              <a:gd name="connsiteX84" fmla="*/ 12171539 w 12192000"/>
              <a:gd name="connsiteY84" fmla="*/ 995427 h 4939827"/>
              <a:gd name="connsiteX85" fmla="*/ 12187831 w 12192000"/>
              <a:gd name="connsiteY85" fmla="*/ 996580 h 4939827"/>
              <a:gd name="connsiteX86" fmla="*/ 12192000 w 12192000"/>
              <a:gd name="connsiteY86" fmla="*/ 996726 h 4939827"/>
              <a:gd name="connsiteX87" fmla="*/ 12192000 w 12192000"/>
              <a:gd name="connsiteY87" fmla="*/ 4939827 h 4939827"/>
              <a:gd name="connsiteX88" fmla="*/ 0 w 12192000"/>
              <a:gd name="connsiteY88" fmla="*/ 4939827 h 4939827"/>
              <a:gd name="connsiteX89" fmla="*/ 0 w 12192000"/>
              <a:gd name="connsiteY89" fmla="*/ 512043 h 4939827"/>
              <a:gd name="connsiteX90" fmla="*/ 7381 w 12192000"/>
              <a:gd name="connsiteY90" fmla="*/ 512580 h 4939827"/>
              <a:gd name="connsiteX91" fmla="*/ 100029 w 12192000"/>
              <a:gd name="connsiteY91" fmla="*/ 504758 h 4939827"/>
              <a:gd name="connsiteX92" fmla="*/ 155244 w 12192000"/>
              <a:gd name="connsiteY92" fmla="*/ 525130 h 4939827"/>
              <a:gd name="connsiteX93" fmla="*/ 254366 w 12192000"/>
              <a:gd name="connsiteY93" fmla="*/ 534449 h 4939827"/>
              <a:gd name="connsiteX94" fmla="*/ 447292 w 12192000"/>
              <a:gd name="connsiteY94" fmla="*/ 542725 h 4939827"/>
              <a:gd name="connsiteX95" fmla="*/ 628105 w 12192000"/>
              <a:gd name="connsiteY95" fmla="*/ 547853 h 4939827"/>
              <a:gd name="connsiteX96" fmla="*/ 783146 w 12192000"/>
              <a:gd name="connsiteY96" fmla="*/ 591799 h 4939827"/>
              <a:gd name="connsiteX97" fmla="*/ 1043676 w 12192000"/>
              <a:gd name="connsiteY97" fmla="*/ 591887 h 4939827"/>
              <a:gd name="connsiteX98" fmla="*/ 1281816 w 12192000"/>
              <a:gd name="connsiteY98" fmla="*/ 520946 h 4939827"/>
              <a:gd name="connsiteX99" fmla="*/ 1486347 w 12192000"/>
              <a:gd name="connsiteY99" fmla="*/ 487310 h 4939827"/>
              <a:gd name="connsiteX100" fmla="*/ 1568079 w 12192000"/>
              <a:gd name="connsiteY100" fmla="*/ 462531 h 4939827"/>
              <a:gd name="connsiteX101" fmla="*/ 1622516 w 12192000"/>
              <a:gd name="connsiteY101" fmla="*/ 466058 h 4939827"/>
              <a:gd name="connsiteX102" fmla="*/ 1655457 w 12192000"/>
              <a:gd name="connsiteY102" fmla="*/ 465359 h 4939827"/>
              <a:gd name="connsiteX103" fmla="*/ 1717454 w 12192000"/>
              <a:gd name="connsiteY103" fmla="*/ 417203 h 4939827"/>
              <a:gd name="connsiteX104" fmla="*/ 1913794 w 12192000"/>
              <a:gd name="connsiteY104" fmla="*/ 365255 h 4939827"/>
              <a:gd name="connsiteX105" fmla="*/ 2129762 w 12192000"/>
              <a:gd name="connsiteY105" fmla="*/ 367832 h 4939827"/>
              <a:gd name="connsiteX106" fmla="*/ 2376970 w 12192000"/>
              <a:gd name="connsiteY106" fmla="*/ 350129 h 4939827"/>
              <a:gd name="connsiteX107" fmla="*/ 2480155 w 12192000"/>
              <a:gd name="connsiteY107" fmla="*/ 359227 h 4939827"/>
              <a:gd name="connsiteX108" fmla="*/ 2586782 w 12192000"/>
              <a:gd name="connsiteY108" fmla="*/ 339352 h 4939827"/>
              <a:gd name="connsiteX109" fmla="*/ 2679617 w 12192000"/>
              <a:gd name="connsiteY109" fmla="*/ 305383 h 4939827"/>
              <a:gd name="connsiteX110" fmla="*/ 2788947 w 12192000"/>
              <a:gd name="connsiteY110" fmla="*/ 250375 h 4939827"/>
              <a:gd name="connsiteX111" fmla="*/ 2965530 w 12192000"/>
              <a:gd name="connsiteY111" fmla="*/ 245958 h 4939827"/>
              <a:gd name="connsiteX112" fmla="*/ 3103677 w 12192000"/>
              <a:gd name="connsiteY112" fmla="*/ 209527 h 4939827"/>
              <a:gd name="connsiteX113" fmla="*/ 3126759 w 12192000"/>
              <a:gd name="connsiteY113" fmla="*/ 211226 h 4939827"/>
              <a:gd name="connsiteX114" fmla="*/ 3164020 w 12192000"/>
              <a:gd name="connsiteY114" fmla="*/ 212779 h 4939827"/>
              <a:gd name="connsiteX115" fmla="*/ 3285019 w 12192000"/>
              <a:gd name="connsiteY115" fmla="*/ 220535 h 4939827"/>
              <a:gd name="connsiteX116" fmla="*/ 3365154 w 12192000"/>
              <a:gd name="connsiteY116" fmla="*/ 226416 h 4939827"/>
              <a:gd name="connsiteX117" fmla="*/ 3367507 w 12192000"/>
              <a:gd name="connsiteY117" fmla="*/ 225416 h 4939827"/>
              <a:gd name="connsiteX118" fmla="*/ 3387567 w 12192000"/>
              <a:gd name="connsiteY118" fmla="*/ 227103 h 4939827"/>
              <a:gd name="connsiteX119" fmla="*/ 3498001 w 12192000"/>
              <a:gd name="connsiteY119" fmla="*/ 231941 h 4939827"/>
              <a:gd name="connsiteX120" fmla="*/ 3561557 w 12192000"/>
              <a:gd name="connsiteY120" fmla="*/ 228095 h 4939827"/>
              <a:gd name="connsiteX121" fmla="*/ 3611920 w 12192000"/>
              <a:gd name="connsiteY121" fmla="*/ 218094 h 4939827"/>
              <a:gd name="connsiteX122" fmla="*/ 3620528 w 12192000"/>
              <a:gd name="connsiteY122" fmla="*/ 218788 h 4939827"/>
              <a:gd name="connsiteX123" fmla="*/ 3620766 w 12192000"/>
              <a:gd name="connsiteY123" fmla="*/ 218511 h 4939827"/>
              <a:gd name="connsiteX124" fmla="*/ 3629977 w 12192000"/>
              <a:gd name="connsiteY124" fmla="*/ 218664 h 4939827"/>
              <a:gd name="connsiteX125" fmla="*/ 3636217 w 12192000"/>
              <a:gd name="connsiteY125" fmla="*/ 220048 h 4939827"/>
              <a:gd name="connsiteX126" fmla="*/ 3709484 w 12192000"/>
              <a:gd name="connsiteY126" fmla="*/ 186927 h 4939827"/>
              <a:gd name="connsiteX127" fmla="*/ 3761342 w 12192000"/>
              <a:gd name="connsiteY127" fmla="*/ 177474 h 4939827"/>
              <a:gd name="connsiteX128" fmla="*/ 3799748 w 12192000"/>
              <a:gd name="connsiteY128" fmla="*/ 167154 h 4939827"/>
              <a:gd name="connsiteX129" fmla="*/ 3922756 w 12192000"/>
              <a:gd name="connsiteY129" fmla="*/ 194044 h 4939827"/>
              <a:gd name="connsiteX130" fmla="*/ 4028476 w 12192000"/>
              <a:gd name="connsiteY130" fmla="*/ 223679 h 4939827"/>
              <a:gd name="connsiteX131" fmla="*/ 4191582 w 12192000"/>
              <a:gd name="connsiteY131" fmla="*/ 238952 h 4939827"/>
              <a:gd name="connsiteX132" fmla="*/ 4251024 w 12192000"/>
              <a:gd name="connsiteY132" fmla="*/ 240874 h 4939827"/>
              <a:gd name="connsiteX133" fmla="*/ 4355275 w 12192000"/>
              <a:gd name="connsiteY133" fmla="*/ 260205 h 4939827"/>
              <a:gd name="connsiteX134" fmla="*/ 4423807 w 12192000"/>
              <a:gd name="connsiteY134" fmla="*/ 270366 h 4939827"/>
              <a:gd name="connsiteX135" fmla="*/ 4558432 w 12192000"/>
              <a:gd name="connsiteY135" fmla="*/ 269194 h 4939827"/>
              <a:gd name="connsiteX136" fmla="*/ 4635061 w 12192000"/>
              <a:gd name="connsiteY136" fmla="*/ 280682 h 4939827"/>
              <a:gd name="connsiteX137" fmla="*/ 4807427 w 12192000"/>
              <a:gd name="connsiteY137" fmla="*/ 276835 h 4939827"/>
              <a:gd name="connsiteX138" fmla="*/ 5028933 w 12192000"/>
              <a:gd name="connsiteY138" fmla="*/ 183887 h 4939827"/>
              <a:gd name="connsiteX139" fmla="*/ 5093642 w 12192000"/>
              <a:gd name="connsiteY139" fmla="*/ 177214 h 4939827"/>
              <a:gd name="connsiteX140" fmla="*/ 5102642 w 12192000"/>
              <a:gd name="connsiteY140" fmla="*/ 186816 h 4939827"/>
              <a:gd name="connsiteX141" fmla="*/ 5193590 w 12192000"/>
              <a:gd name="connsiteY141" fmla="*/ 156458 h 4939827"/>
              <a:gd name="connsiteX142" fmla="*/ 5323922 w 12192000"/>
              <a:gd name="connsiteY142" fmla="*/ 146332 h 4939827"/>
              <a:gd name="connsiteX143" fmla="*/ 5421860 w 12192000"/>
              <a:gd name="connsiteY143" fmla="*/ 167298 h 4939827"/>
              <a:gd name="connsiteX144" fmla="*/ 5476948 w 12192000"/>
              <a:gd name="connsiteY144" fmla="*/ 173249 h 4939827"/>
              <a:gd name="connsiteX145" fmla="*/ 5516842 w 12192000"/>
              <a:gd name="connsiteY145" fmla="*/ 184018 h 4939827"/>
              <a:gd name="connsiteX146" fmla="*/ 5619415 w 12192000"/>
              <a:gd name="connsiteY146" fmla="*/ 176781 h 4939827"/>
              <a:gd name="connsiteX147" fmla="*/ 5789867 w 12192000"/>
              <a:gd name="connsiteY147" fmla="*/ 150304 h 4939827"/>
              <a:gd name="connsiteX148" fmla="*/ 5825953 w 12192000"/>
              <a:gd name="connsiteY148" fmla="*/ 147907 h 4939827"/>
              <a:gd name="connsiteX149" fmla="*/ 5856168 w 12192000"/>
              <a:gd name="connsiteY149" fmla="*/ 158719 h 4939827"/>
              <a:gd name="connsiteX150" fmla="*/ 5862476 w 12192000"/>
              <a:gd name="connsiteY150" fmla="*/ 172447 h 4939827"/>
              <a:gd name="connsiteX151" fmla="*/ 5882195 w 12192000"/>
              <a:gd name="connsiteY151" fmla="*/ 173195 h 4939827"/>
              <a:gd name="connsiteX152" fmla="*/ 5887271 w 12192000"/>
              <a:gd name="connsiteY152" fmla="*/ 176084 h 4939827"/>
              <a:gd name="connsiteX153" fmla="*/ 5921577 w 12192000"/>
              <a:gd name="connsiteY153" fmla="*/ 169858 h 4939827"/>
              <a:gd name="connsiteX154" fmla="*/ 5983240 w 12192000"/>
              <a:gd name="connsiteY154" fmla="*/ 152755 h 4939827"/>
              <a:gd name="connsiteX155" fmla="*/ 6152287 w 12192000"/>
              <a:gd name="connsiteY155" fmla="*/ 116736 h 4939827"/>
              <a:gd name="connsiteX156" fmla="*/ 6415830 w 12192000"/>
              <a:gd name="connsiteY156" fmla="*/ 136006 h 4939827"/>
              <a:gd name="connsiteX157" fmla="*/ 6756965 w 12192000"/>
              <a:gd name="connsiteY157" fmla="*/ 57636 h 4939827"/>
              <a:gd name="connsiteX158" fmla="*/ 6819400 w 12192000"/>
              <a:gd name="connsiteY158" fmla="*/ 30742 h 4939827"/>
              <a:gd name="connsiteX159" fmla="*/ 6986370 w 12192000"/>
              <a:gd name="connsiteY159" fmla="*/ 12659 h 4939827"/>
              <a:gd name="connsiteX160" fmla="*/ 6989536 w 12192000"/>
              <a:gd name="connsiteY160" fmla="*/ 14528 h 4939827"/>
              <a:gd name="connsiteX161" fmla="*/ 7015933 w 12192000"/>
              <a:gd name="connsiteY161" fmla="*/ 9653 h 4939827"/>
              <a:gd name="connsiteX162" fmla="*/ 7020592 w 12192000"/>
              <a:gd name="connsiteY162" fmla="*/ 1651 h 4939827"/>
              <a:gd name="connsiteX163" fmla="*/ 7025905 w 12192000"/>
              <a:gd name="connsiteY16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152287 w 12192000"/>
              <a:gd name="connsiteY154" fmla="*/ 116736 h 4939827"/>
              <a:gd name="connsiteX155" fmla="*/ 6415830 w 12192000"/>
              <a:gd name="connsiteY155" fmla="*/ 136006 h 4939827"/>
              <a:gd name="connsiteX156" fmla="*/ 6756965 w 12192000"/>
              <a:gd name="connsiteY156" fmla="*/ 57636 h 4939827"/>
              <a:gd name="connsiteX157" fmla="*/ 6819400 w 12192000"/>
              <a:gd name="connsiteY157" fmla="*/ 30742 h 4939827"/>
              <a:gd name="connsiteX158" fmla="*/ 6986370 w 12192000"/>
              <a:gd name="connsiteY158" fmla="*/ 12659 h 4939827"/>
              <a:gd name="connsiteX159" fmla="*/ 6989536 w 12192000"/>
              <a:gd name="connsiteY159" fmla="*/ 14528 h 4939827"/>
              <a:gd name="connsiteX160" fmla="*/ 7015933 w 12192000"/>
              <a:gd name="connsiteY160" fmla="*/ 9653 h 4939827"/>
              <a:gd name="connsiteX161" fmla="*/ 7020592 w 12192000"/>
              <a:gd name="connsiteY161" fmla="*/ 1651 h 4939827"/>
              <a:gd name="connsiteX162" fmla="*/ 7025905 w 12192000"/>
              <a:gd name="connsiteY16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256213 w 12192000"/>
              <a:gd name="connsiteY51" fmla="*/ 281576 h 4939827"/>
              <a:gd name="connsiteX52" fmla="*/ 9371484 w 12192000"/>
              <a:gd name="connsiteY52" fmla="*/ 329634 h 4939827"/>
              <a:gd name="connsiteX53" fmla="*/ 9404829 w 12192000"/>
              <a:gd name="connsiteY53" fmla="*/ 339038 h 4939827"/>
              <a:gd name="connsiteX54" fmla="*/ 9427021 w 12192000"/>
              <a:gd name="connsiteY54" fmla="*/ 358784 h 4939827"/>
              <a:gd name="connsiteX55" fmla="*/ 9670844 w 12192000"/>
              <a:gd name="connsiteY55" fmla="*/ 405128 h 4939827"/>
              <a:gd name="connsiteX56" fmla="*/ 9816083 w 12192000"/>
              <a:gd name="connsiteY56" fmla="*/ 416573 h 4939827"/>
              <a:gd name="connsiteX57" fmla="*/ 9936741 w 12192000"/>
              <a:gd name="connsiteY57" fmla="*/ 437044 h 4939827"/>
              <a:gd name="connsiteX58" fmla="*/ 10050093 w 12192000"/>
              <a:gd name="connsiteY58" fmla="*/ 443783 h 4939827"/>
              <a:gd name="connsiteX59" fmla="*/ 10130090 w 12192000"/>
              <a:gd name="connsiteY59" fmla="*/ 459520 h 4939827"/>
              <a:gd name="connsiteX60" fmla="*/ 10173456 w 12192000"/>
              <a:gd name="connsiteY60" fmla="*/ 457749 h 4939827"/>
              <a:gd name="connsiteX61" fmla="*/ 10218232 w 12192000"/>
              <a:gd name="connsiteY61" fmla="*/ 459820 h 4939827"/>
              <a:gd name="connsiteX62" fmla="*/ 10354176 w 12192000"/>
              <a:gd name="connsiteY62" fmla="*/ 471377 h 4939827"/>
              <a:gd name="connsiteX63" fmla="*/ 10430681 w 12192000"/>
              <a:gd name="connsiteY63" fmla="*/ 481226 h 4939827"/>
              <a:gd name="connsiteX64" fmla="*/ 10478169 w 12192000"/>
              <a:gd name="connsiteY64" fmla="*/ 481774 h 4939827"/>
              <a:gd name="connsiteX65" fmla="*/ 10540907 w 12192000"/>
              <a:gd name="connsiteY65" fmla="*/ 485607 h 4939827"/>
              <a:gd name="connsiteX66" fmla="*/ 10614941 w 12192000"/>
              <a:gd name="connsiteY66" fmla="*/ 487592 h 4939827"/>
              <a:gd name="connsiteX67" fmla="*/ 10674098 w 12192000"/>
              <a:gd name="connsiteY67" fmla="*/ 521656 h 4939827"/>
              <a:gd name="connsiteX68" fmla="*/ 10874834 w 12192000"/>
              <a:gd name="connsiteY68" fmla="*/ 574867 h 4939827"/>
              <a:gd name="connsiteX69" fmla="*/ 10944981 w 12192000"/>
              <a:gd name="connsiteY69" fmla="*/ 615042 h 4939827"/>
              <a:gd name="connsiteX70" fmla="*/ 11006376 w 12192000"/>
              <a:gd name="connsiteY70" fmla="*/ 645957 h 4939827"/>
              <a:gd name="connsiteX71" fmla="*/ 11076308 w 12192000"/>
              <a:gd name="connsiteY71" fmla="*/ 675698 h 4939827"/>
              <a:gd name="connsiteX72" fmla="*/ 11148789 w 12192000"/>
              <a:gd name="connsiteY72" fmla="*/ 685041 h 4939827"/>
              <a:gd name="connsiteX73" fmla="*/ 11249129 w 12192000"/>
              <a:gd name="connsiteY73" fmla="*/ 684218 h 4939827"/>
              <a:gd name="connsiteX74" fmla="*/ 11299915 w 12192000"/>
              <a:gd name="connsiteY74" fmla="*/ 692177 h 4939827"/>
              <a:gd name="connsiteX75" fmla="*/ 11386973 w 12192000"/>
              <a:gd name="connsiteY75" fmla="*/ 708209 h 4939827"/>
              <a:gd name="connsiteX76" fmla="*/ 11500105 w 12192000"/>
              <a:gd name="connsiteY76" fmla="*/ 735014 h 4939827"/>
              <a:gd name="connsiteX77" fmla="*/ 11621735 w 12192000"/>
              <a:gd name="connsiteY77" fmla="*/ 789584 h 4939827"/>
              <a:gd name="connsiteX78" fmla="*/ 11691200 w 12192000"/>
              <a:gd name="connsiteY78" fmla="*/ 867902 h 4939827"/>
              <a:gd name="connsiteX79" fmla="*/ 11819427 w 12192000"/>
              <a:gd name="connsiteY79" fmla="*/ 911634 h 4939827"/>
              <a:gd name="connsiteX80" fmla="*/ 11969720 w 12192000"/>
              <a:gd name="connsiteY80" fmla="*/ 964737 h 4939827"/>
              <a:gd name="connsiteX81" fmla="*/ 12055766 w 12192000"/>
              <a:gd name="connsiteY81" fmla="*/ 991268 h 4939827"/>
              <a:gd name="connsiteX82" fmla="*/ 12171539 w 12192000"/>
              <a:gd name="connsiteY82" fmla="*/ 995427 h 4939827"/>
              <a:gd name="connsiteX83" fmla="*/ 12187831 w 12192000"/>
              <a:gd name="connsiteY83" fmla="*/ 996580 h 4939827"/>
              <a:gd name="connsiteX84" fmla="*/ 12192000 w 12192000"/>
              <a:gd name="connsiteY84" fmla="*/ 996726 h 4939827"/>
              <a:gd name="connsiteX85" fmla="*/ 12192000 w 12192000"/>
              <a:gd name="connsiteY85" fmla="*/ 4939827 h 4939827"/>
              <a:gd name="connsiteX86" fmla="*/ 0 w 12192000"/>
              <a:gd name="connsiteY86" fmla="*/ 4939827 h 4939827"/>
              <a:gd name="connsiteX87" fmla="*/ 0 w 12192000"/>
              <a:gd name="connsiteY87" fmla="*/ 512043 h 4939827"/>
              <a:gd name="connsiteX88" fmla="*/ 7381 w 12192000"/>
              <a:gd name="connsiteY88" fmla="*/ 512580 h 4939827"/>
              <a:gd name="connsiteX89" fmla="*/ 100029 w 12192000"/>
              <a:gd name="connsiteY89" fmla="*/ 504758 h 4939827"/>
              <a:gd name="connsiteX90" fmla="*/ 155244 w 12192000"/>
              <a:gd name="connsiteY90" fmla="*/ 525130 h 4939827"/>
              <a:gd name="connsiteX91" fmla="*/ 254366 w 12192000"/>
              <a:gd name="connsiteY91" fmla="*/ 534449 h 4939827"/>
              <a:gd name="connsiteX92" fmla="*/ 447292 w 12192000"/>
              <a:gd name="connsiteY92" fmla="*/ 542725 h 4939827"/>
              <a:gd name="connsiteX93" fmla="*/ 628105 w 12192000"/>
              <a:gd name="connsiteY93" fmla="*/ 547853 h 4939827"/>
              <a:gd name="connsiteX94" fmla="*/ 783146 w 12192000"/>
              <a:gd name="connsiteY94" fmla="*/ 591799 h 4939827"/>
              <a:gd name="connsiteX95" fmla="*/ 1043676 w 12192000"/>
              <a:gd name="connsiteY95" fmla="*/ 591887 h 4939827"/>
              <a:gd name="connsiteX96" fmla="*/ 1281816 w 12192000"/>
              <a:gd name="connsiteY96" fmla="*/ 520946 h 4939827"/>
              <a:gd name="connsiteX97" fmla="*/ 1486347 w 12192000"/>
              <a:gd name="connsiteY97" fmla="*/ 487310 h 4939827"/>
              <a:gd name="connsiteX98" fmla="*/ 1568079 w 12192000"/>
              <a:gd name="connsiteY98" fmla="*/ 462531 h 4939827"/>
              <a:gd name="connsiteX99" fmla="*/ 1622516 w 12192000"/>
              <a:gd name="connsiteY99" fmla="*/ 466058 h 4939827"/>
              <a:gd name="connsiteX100" fmla="*/ 1655457 w 12192000"/>
              <a:gd name="connsiteY100" fmla="*/ 465359 h 4939827"/>
              <a:gd name="connsiteX101" fmla="*/ 1717454 w 12192000"/>
              <a:gd name="connsiteY101" fmla="*/ 417203 h 4939827"/>
              <a:gd name="connsiteX102" fmla="*/ 1913794 w 12192000"/>
              <a:gd name="connsiteY102" fmla="*/ 365255 h 4939827"/>
              <a:gd name="connsiteX103" fmla="*/ 2129762 w 12192000"/>
              <a:gd name="connsiteY103" fmla="*/ 367832 h 4939827"/>
              <a:gd name="connsiteX104" fmla="*/ 2376970 w 12192000"/>
              <a:gd name="connsiteY104" fmla="*/ 350129 h 4939827"/>
              <a:gd name="connsiteX105" fmla="*/ 2480155 w 12192000"/>
              <a:gd name="connsiteY105" fmla="*/ 359227 h 4939827"/>
              <a:gd name="connsiteX106" fmla="*/ 2586782 w 12192000"/>
              <a:gd name="connsiteY106" fmla="*/ 339352 h 4939827"/>
              <a:gd name="connsiteX107" fmla="*/ 2679617 w 12192000"/>
              <a:gd name="connsiteY107" fmla="*/ 305383 h 4939827"/>
              <a:gd name="connsiteX108" fmla="*/ 2788947 w 12192000"/>
              <a:gd name="connsiteY108" fmla="*/ 250375 h 4939827"/>
              <a:gd name="connsiteX109" fmla="*/ 2965530 w 12192000"/>
              <a:gd name="connsiteY109" fmla="*/ 245958 h 4939827"/>
              <a:gd name="connsiteX110" fmla="*/ 3103677 w 12192000"/>
              <a:gd name="connsiteY110" fmla="*/ 209527 h 4939827"/>
              <a:gd name="connsiteX111" fmla="*/ 3126759 w 12192000"/>
              <a:gd name="connsiteY111" fmla="*/ 211226 h 4939827"/>
              <a:gd name="connsiteX112" fmla="*/ 3164020 w 12192000"/>
              <a:gd name="connsiteY112" fmla="*/ 212779 h 4939827"/>
              <a:gd name="connsiteX113" fmla="*/ 3285019 w 12192000"/>
              <a:gd name="connsiteY113" fmla="*/ 220535 h 4939827"/>
              <a:gd name="connsiteX114" fmla="*/ 3365154 w 12192000"/>
              <a:gd name="connsiteY114" fmla="*/ 226416 h 4939827"/>
              <a:gd name="connsiteX115" fmla="*/ 3367507 w 12192000"/>
              <a:gd name="connsiteY115" fmla="*/ 225416 h 4939827"/>
              <a:gd name="connsiteX116" fmla="*/ 3387567 w 12192000"/>
              <a:gd name="connsiteY116" fmla="*/ 227103 h 4939827"/>
              <a:gd name="connsiteX117" fmla="*/ 3498001 w 12192000"/>
              <a:gd name="connsiteY117" fmla="*/ 231941 h 4939827"/>
              <a:gd name="connsiteX118" fmla="*/ 3561557 w 12192000"/>
              <a:gd name="connsiteY118" fmla="*/ 228095 h 4939827"/>
              <a:gd name="connsiteX119" fmla="*/ 3611920 w 12192000"/>
              <a:gd name="connsiteY119" fmla="*/ 218094 h 4939827"/>
              <a:gd name="connsiteX120" fmla="*/ 3620528 w 12192000"/>
              <a:gd name="connsiteY120" fmla="*/ 218788 h 4939827"/>
              <a:gd name="connsiteX121" fmla="*/ 3620766 w 12192000"/>
              <a:gd name="connsiteY121" fmla="*/ 218511 h 4939827"/>
              <a:gd name="connsiteX122" fmla="*/ 3629977 w 12192000"/>
              <a:gd name="connsiteY122" fmla="*/ 218664 h 4939827"/>
              <a:gd name="connsiteX123" fmla="*/ 3636217 w 12192000"/>
              <a:gd name="connsiteY123" fmla="*/ 220048 h 4939827"/>
              <a:gd name="connsiteX124" fmla="*/ 3709484 w 12192000"/>
              <a:gd name="connsiteY124" fmla="*/ 186927 h 4939827"/>
              <a:gd name="connsiteX125" fmla="*/ 3761342 w 12192000"/>
              <a:gd name="connsiteY125" fmla="*/ 177474 h 4939827"/>
              <a:gd name="connsiteX126" fmla="*/ 3799748 w 12192000"/>
              <a:gd name="connsiteY126" fmla="*/ 167154 h 4939827"/>
              <a:gd name="connsiteX127" fmla="*/ 3922756 w 12192000"/>
              <a:gd name="connsiteY127" fmla="*/ 194044 h 4939827"/>
              <a:gd name="connsiteX128" fmla="*/ 4028476 w 12192000"/>
              <a:gd name="connsiteY128" fmla="*/ 223679 h 4939827"/>
              <a:gd name="connsiteX129" fmla="*/ 4191582 w 12192000"/>
              <a:gd name="connsiteY129" fmla="*/ 238952 h 4939827"/>
              <a:gd name="connsiteX130" fmla="*/ 4251024 w 12192000"/>
              <a:gd name="connsiteY130" fmla="*/ 240874 h 4939827"/>
              <a:gd name="connsiteX131" fmla="*/ 4355275 w 12192000"/>
              <a:gd name="connsiteY131" fmla="*/ 260205 h 4939827"/>
              <a:gd name="connsiteX132" fmla="*/ 4423807 w 12192000"/>
              <a:gd name="connsiteY132" fmla="*/ 270366 h 4939827"/>
              <a:gd name="connsiteX133" fmla="*/ 4558432 w 12192000"/>
              <a:gd name="connsiteY133" fmla="*/ 269194 h 4939827"/>
              <a:gd name="connsiteX134" fmla="*/ 4635061 w 12192000"/>
              <a:gd name="connsiteY134" fmla="*/ 280682 h 4939827"/>
              <a:gd name="connsiteX135" fmla="*/ 4807427 w 12192000"/>
              <a:gd name="connsiteY135" fmla="*/ 276835 h 4939827"/>
              <a:gd name="connsiteX136" fmla="*/ 5028933 w 12192000"/>
              <a:gd name="connsiteY136" fmla="*/ 183887 h 4939827"/>
              <a:gd name="connsiteX137" fmla="*/ 5093642 w 12192000"/>
              <a:gd name="connsiteY137" fmla="*/ 177214 h 4939827"/>
              <a:gd name="connsiteX138" fmla="*/ 5102642 w 12192000"/>
              <a:gd name="connsiteY138" fmla="*/ 186816 h 4939827"/>
              <a:gd name="connsiteX139" fmla="*/ 5193590 w 12192000"/>
              <a:gd name="connsiteY139" fmla="*/ 156458 h 4939827"/>
              <a:gd name="connsiteX140" fmla="*/ 5323922 w 12192000"/>
              <a:gd name="connsiteY140" fmla="*/ 146332 h 4939827"/>
              <a:gd name="connsiteX141" fmla="*/ 5421860 w 12192000"/>
              <a:gd name="connsiteY141" fmla="*/ 167298 h 4939827"/>
              <a:gd name="connsiteX142" fmla="*/ 5476948 w 12192000"/>
              <a:gd name="connsiteY142" fmla="*/ 173249 h 4939827"/>
              <a:gd name="connsiteX143" fmla="*/ 5516842 w 12192000"/>
              <a:gd name="connsiteY143" fmla="*/ 184018 h 4939827"/>
              <a:gd name="connsiteX144" fmla="*/ 5619415 w 12192000"/>
              <a:gd name="connsiteY144" fmla="*/ 176781 h 4939827"/>
              <a:gd name="connsiteX145" fmla="*/ 5789867 w 12192000"/>
              <a:gd name="connsiteY145" fmla="*/ 150304 h 4939827"/>
              <a:gd name="connsiteX146" fmla="*/ 5825953 w 12192000"/>
              <a:gd name="connsiteY146" fmla="*/ 147907 h 4939827"/>
              <a:gd name="connsiteX147" fmla="*/ 5856168 w 12192000"/>
              <a:gd name="connsiteY147" fmla="*/ 158719 h 4939827"/>
              <a:gd name="connsiteX148" fmla="*/ 5862476 w 12192000"/>
              <a:gd name="connsiteY148" fmla="*/ 172447 h 4939827"/>
              <a:gd name="connsiteX149" fmla="*/ 5882195 w 12192000"/>
              <a:gd name="connsiteY149" fmla="*/ 173195 h 4939827"/>
              <a:gd name="connsiteX150" fmla="*/ 5952585 w 12192000"/>
              <a:gd name="connsiteY150" fmla="*/ 161012 h 4939827"/>
              <a:gd name="connsiteX151" fmla="*/ 6001964 w 12192000"/>
              <a:gd name="connsiteY151" fmla="*/ 154786 h 4939827"/>
              <a:gd name="connsiteX152" fmla="*/ 6184207 w 12192000"/>
              <a:gd name="connsiteY152" fmla="*/ 132658 h 4939827"/>
              <a:gd name="connsiteX153" fmla="*/ 6415830 w 12192000"/>
              <a:gd name="connsiteY153" fmla="*/ 136006 h 4939827"/>
              <a:gd name="connsiteX154" fmla="*/ 6756965 w 12192000"/>
              <a:gd name="connsiteY154" fmla="*/ 57636 h 4939827"/>
              <a:gd name="connsiteX155" fmla="*/ 6819400 w 12192000"/>
              <a:gd name="connsiteY155" fmla="*/ 30742 h 4939827"/>
              <a:gd name="connsiteX156" fmla="*/ 6986370 w 12192000"/>
              <a:gd name="connsiteY156" fmla="*/ 12659 h 4939827"/>
              <a:gd name="connsiteX157" fmla="*/ 6989536 w 12192000"/>
              <a:gd name="connsiteY157" fmla="*/ 14528 h 4939827"/>
              <a:gd name="connsiteX158" fmla="*/ 7015933 w 12192000"/>
              <a:gd name="connsiteY158" fmla="*/ 9653 h 4939827"/>
              <a:gd name="connsiteX159" fmla="*/ 7020592 w 12192000"/>
              <a:gd name="connsiteY159" fmla="*/ 1651 h 4939827"/>
              <a:gd name="connsiteX160" fmla="*/ 7025905 w 12192000"/>
              <a:gd name="connsiteY16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83638 w 12192000"/>
              <a:gd name="connsiteY50" fmla="*/ 299924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622021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281371 w 12192000"/>
              <a:gd name="connsiteY19" fmla="*/ 256875 h 4939827"/>
              <a:gd name="connsiteX20" fmla="*/ 8381609 w 12192000"/>
              <a:gd name="connsiteY20" fmla="*/ 240618 h 4939827"/>
              <a:gd name="connsiteX21" fmla="*/ 8406759 w 12192000"/>
              <a:gd name="connsiteY21" fmla="*/ 232517 h 4939827"/>
              <a:gd name="connsiteX22" fmla="*/ 8426506 w 12192000"/>
              <a:gd name="connsiteY22" fmla="*/ 241842 h 4939827"/>
              <a:gd name="connsiteX23" fmla="*/ 8427949 w 12192000"/>
              <a:gd name="connsiteY23" fmla="*/ 240981 h 4939827"/>
              <a:gd name="connsiteX24" fmla="*/ 8441468 w 12192000"/>
              <a:gd name="connsiteY24" fmla="*/ 241157 h 4939827"/>
              <a:gd name="connsiteX25" fmla="*/ 8565757 w 12192000"/>
              <a:gd name="connsiteY25" fmla="*/ 255317 h 4939827"/>
              <a:gd name="connsiteX26" fmla="*/ 8573171 w 12192000"/>
              <a:gd name="connsiteY26" fmla="*/ 258426 h 4939827"/>
              <a:gd name="connsiteX27" fmla="*/ 8573548 w 12192000"/>
              <a:gd name="connsiteY27" fmla="*/ 258241 h 4939827"/>
              <a:gd name="connsiteX28" fmla="*/ 8622021 w 12192000"/>
              <a:gd name="connsiteY28" fmla="*/ 261028 h 4939827"/>
              <a:gd name="connsiteX29" fmla="*/ 8672650 w 12192000"/>
              <a:gd name="connsiteY29" fmla="*/ 254821 h 4939827"/>
              <a:gd name="connsiteX30" fmla="*/ 8785543 w 12192000"/>
              <a:gd name="connsiteY30" fmla="*/ 263406 h 4939827"/>
              <a:gd name="connsiteX31" fmla="*/ 8830588 w 12192000"/>
              <a:gd name="connsiteY31" fmla="*/ 265483 h 4939827"/>
              <a:gd name="connsiteX32" fmla="*/ 8905142 w 12192000"/>
              <a:gd name="connsiteY32" fmla="*/ 264958 h 4939827"/>
              <a:gd name="connsiteX33" fmla="*/ 8968582 w 12192000"/>
              <a:gd name="connsiteY33" fmla="*/ 262728 h 4939827"/>
              <a:gd name="connsiteX34" fmla="*/ 8972994 w 12192000"/>
              <a:gd name="connsiteY34" fmla="*/ 263284 h 4939827"/>
              <a:gd name="connsiteX35" fmla="*/ 9004605 w 12192000"/>
              <a:gd name="connsiteY35" fmla="*/ 258041 h 4939827"/>
              <a:gd name="connsiteX36" fmla="*/ 9016165 w 12192000"/>
              <a:gd name="connsiteY36" fmla="*/ 261258 h 4939827"/>
              <a:gd name="connsiteX37" fmla="*/ 9043297 w 12192000"/>
              <a:gd name="connsiteY37" fmla="*/ 281547 h 4939827"/>
              <a:gd name="connsiteX38" fmla="*/ 9048315 w 12192000"/>
              <a:gd name="connsiteY38" fmla="*/ 279264 h 4939827"/>
              <a:gd name="connsiteX39" fmla="*/ 9054706 w 12192000"/>
              <a:gd name="connsiteY39" fmla="*/ 278538 h 4939827"/>
              <a:gd name="connsiteX40" fmla="*/ 9070919 w 12192000"/>
              <a:gd name="connsiteY40" fmla="*/ 281810 h 4939827"/>
              <a:gd name="connsiteX41" fmla="*/ 9076813 w 12192000"/>
              <a:gd name="connsiteY41" fmla="*/ 283909 h 4939827"/>
              <a:gd name="connsiteX42" fmla="*/ 9085871 w 12192000"/>
              <a:gd name="connsiteY42" fmla="*/ 285133 h 4939827"/>
              <a:gd name="connsiteX43" fmla="*/ 9086159 w 12192000"/>
              <a:gd name="connsiteY43" fmla="*/ 284887 h 4939827"/>
              <a:gd name="connsiteX44" fmla="*/ 9134606 w 12192000"/>
              <a:gd name="connsiteY44" fmla="*/ 288168 h 4939827"/>
              <a:gd name="connsiteX45" fmla="*/ 9195590 w 12192000"/>
              <a:gd name="connsiteY45" fmla="*/ 279568 h 4939827"/>
              <a:gd name="connsiteX46" fmla="*/ 9219336 w 12192000"/>
              <a:gd name="connsiteY46" fmla="*/ 278133 h 4939827"/>
              <a:gd name="connsiteX47" fmla="*/ 9232362 w 12192000"/>
              <a:gd name="connsiteY47" fmla="*/ 275894 h 4939827"/>
              <a:gd name="connsiteX48" fmla="*/ 9283638 w 12192000"/>
              <a:gd name="connsiteY48" fmla="*/ 299924 h 4939827"/>
              <a:gd name="connsiteX49" fmla="*/ 9371484 w 12192000"/>
              <a:gd name="connsiteY49" fmla="*/ 329634 h 4939827"/>
              <a:gd name="connsiteX50" fmla="*/ 9404829 w 12192000"/>
              <a:gd name="connsiteY50" fmla="*/ 339038 h 4939827"/>
              <a:gd name="connsiteX51" fmla="*/ 9427021 w 12192000"/>
              <a:gd name="connsiteY51" fmla="*/ 358784 h 4939827"/>
              <a:gd name="connsiteX52" fmla="*/ 9670844 w 12192000"/>
              <a:gd name="connsiteY52" fmla="*/ 405128 h 4939827"/>
              <a:gd name="connsiteX53" fmla="*/ 9816083 w 12192000"/>
              <a:gd name="connsiteY53" fmla="*/ 416573 h 4939827"/>
              <a:gd name="connsiteX54" fmla="*/ 9936741 w 12192000"/>
              <a:gd name="connsiteY54" fmla="*/ 437044 h 4939827"/>
              <a:gd name="connsiteX55" fmla="*/ 10050093 w 12192000"/>
              <a:gd name="connsiteY55" fmla="*/ 443783 h 4939827"/>
              <a:gd name="connsiteX56" fmla="*/ 10130090 w 12192000"/>
              <a:gd name="connsiteY56" fmla="*/ 459520 h 4939827"/>
              <a:gd name="connsiteX57" fmla="*/ 10173456 w 12192000"/>
              <a:gd name="connsiteY57" fmla="*/ 457749 h 4939827"/>
              <a:gd name="connsiteX58" fmla="*/ 10218232 w 12192000"/>
              <a:gd name="connsiteY58" fmla="*/ 459820 h 4939827"/>
              <a:gd name="connsiteX59" fmla="*/ 10354176 w 12192000"/>
              <a:gd name="connsiteY59" fmla="*/ 471377 h 4939827"/>
              <a:gd name="connsiteX60" fmla="*/ 10430681 w 12192000"/>
              <a:gd name="connsiteY60" fmla="*/ 481226 h 4939827"/>
              <a:gd name="connsiteX61" fmla="*/ 10478169 w 12192000"/>
              <a:gd name="connsiteY61" fmla="*/ 481774 h 4939827"/>
              <a:gd name="connsiteX62" fmla="*/ 10540907 w 12192000"/>
              <a:gd name="connsiteY62" fmla="*/ 485607 h 4939827"/>
              <a:gd name="connsiteX63" fmla="*/ 10614941 w 12192000"/>
              <a:gd name="connsiteY63" fmla="*/ 487592 h 4939827"/>
              <a:gd name="connsiteX64" fmla="*/ 10674098 w 12192000"/>
              <a:gd name="connsiteY64" fmla="*/ 521656 h 4939827"/>
              <a:gd name="connsiteX65" fmla="*/ 10874834 w 12192000"/>
              <a:gd name="connsiteY65" fmla="*/ 574867 h 4939827"/>
              <a:gd name="connsiteX66" fmla="*/ 10944981 w 12192000"/>
              <a:gd name="connsiteY66" fmla="*/ 615042 h 4939827"/>
              <a:gd name="connsiteX67" fmla="*/ 11006376 w 12192000"/>
              <a:gd name="connsiteY67" fmla="*/ 645957 h 4939827"/>
              <a:gd name="connsiteX68" fmla="*/ 11076308 w 12192000"/>
              <a:gd name="connsiteY68" fmla="*/ 675698 h 4939827"/>
              <a:gd name="connsiteX69" fmla="*/ 11148789 w 12192000"/>
              <a:gd name="connsiteY69" fmla="*/ 685041 h 4939827"/>
              <a:gd name="connsiteX70" fmla="*/ 11249129 w 12192000"/>
              <a:gd name="connsiteY70" fmla="*/ 684218 h 4939827"/>
              <a:gd name="connsiteX71" fmla="*/ 11299915 w 12192000"/>
              <a:gd name="connsiteY71" fmla="*/ 692177 h 4939827"/>
              <a:gd name="connsiteX72" fmla="*/ 11386973 w 12192000"/>
              <a:gd name="connsiteY72" fmla="*/ 708209 h 4939827"/>
              <a:gd name="connsiteX73" fmla="*/ 11500105 w 12192000"/>
              <a:gd name="connsiteY73" fmla="*/ 735014 h 4939827"/>
              <a:gd name="connsiteX74" fmla="*/ 11621735 w 12192000"/>
              <a:gd name="connsiteY74" fmla="*/ 789584 h 4939827"/>
              <a:gd name="connsiteX75" fmla="*/ 11691200 w 12192000"/>
              <a:gd name="connsiteY75" fmla="*/ 867902 h 4939827"/>
              <a:gd name="connsiteX76" fmla="*/ 11819427 w 12192000"/>
              <a:gd name="connsiteY76" fmla="*/ 911634 h 4939827"/>
              <a:gd name="connsiteX77" fmla="*/ 11969720 w 12192000"/>
              <a:gd name="connsiteY77" fmla="*/ 964737 h 4939827"/>
              <a:gd name="connsiteX78" fmla="*/ 12055766 w 12192000"/>
              <a:gd name="connsiteY78" fmla="*/ 991268 h 4939827"/>
              <a:gd name="connsiteX79" fmla="*/ 12171539 w 12192000"/>
              <a:gd name="connsiteY79" fmla="*/ 995427 h 4939827"/>
              <a:gd name="connsiteX80" fmla="*/ 12187831 w 12192000"/>
              <a:gd name="connsiteY80" fmla="*/ 996580 h 4939827"/>
              <a:gd name="connsiteX81" fmla="*/ 12192000 w 12192000"/>
              <a:gd name="connsiteY81" fmla="*/ 996726 h 4939827"/>
              <a:gd name="connsiteX82" fmla="*/ 12192000 w 12192000"/>
              <a:gd name="connsiteY82" fmla="*/ 4939827 h 4939827"/>
              <a:gd name="connsiteX83" fmla="*/ 0 w 12192000"/>
              <a:gd name="connsiteY83" fmla="*/ 4939827 h 4939827"/>
              <a:gd name="connsiteX84" fmla="*/ 0 w 12192000"/>
              <a:gd name="connsiteY84" fmla="*/ 512043 h 4939827"/>
              <a:gd name="connsiteX85" fmla="*/ 7381 w 12192000"/>
              <a:gd name="connsiteY85" fmla="*/ 512580 h 4939827"/>
              <a:gd name="connsiteX86" fmla="*/ 100029 w 12192000"/>
              <a:gd name="connsiteY86" fmla="*/ 504758 h 4939827"/>
              <a:gd name="connsiteX87" fmla="*/ 155244 w 12192000"/>
              <a:gd name="connsiteY87" fmla="*/ 525130 h 4939827"/>
              <a:gd name="connsiteX88" fmla="*/ 254366 w 12192000"/>
              <a:gd name="connsiteY88" fmla="*/ 534449 h 4939827"/>
              <a:gd name="connsiteX89" fmla="*/ 447292 w 12192000"/>
              <a:gd name="connsiteY89" fmla="*/ 542725 h 4939827"/>
              <a:gd name="connsiteX90" fmla="*/ 628105 w 12192000"/>
              <a:gd name="connsiteY90" fmla="*/ 547853 h 4939827"/>
              <a:gd name="connsiteX91" fmla="*/ 783146 w 12192000"/>
              <a:gd name="connsiteY91" fmla="*/ 591799 h 4939827"/>
              <a:gd name="connsiteX92" fmla="*/ 1043676 w 12192000"/>
              <a:gd name="connsiteY92" fmla="*/ 591887 h 4939827"/>
              <a:gd name="connsiteX93" fmla="*/ 1281816 w 12192000"/>
              <a:gd name="connsiteY93" fmla="*/ 520946 h 4939827"/>
              <a:gd name="connsiteX94" fmla="*/ 1486347 w 12192000"/>
              <a:gd name="connsiteY94" fmla="*/ 487310 h 4939827"/>
              <a:gd name="connsiteX95" fmla="*/ 1568079 w 12192000"/>
              <a:gd name="connsiteY95" fmla="*/ 462531 h 4939827"/>
              <a:gd name="connsiteX96" fmla="*/ 1622516 w 12192000"/>
              <a:gd name="connsiteY96" fmla="*/ 466058 h 4939827"/>
              <a:gd name="connsiteX97" fmla="*/ 1655457 w 12192000"/>
              <a:gd name="connsiteY97" fmla="*/ 465359 h 4939827"/>
              <a:gd name="connsiteX98" fmla="*/ 1717454 w 12192000"/>
              <a:gd name="connsiteY98" fmla="*/ 417203 h 4939827"/>
              <a:gd name="connsiteX99" fmla="*/ 1913794 w 12192000"/>
              <a:gd name="connsiteY99" fmla="*/ 365255 h 4939827"/>
              <a:gd name="connsiteX100" fmla="*/ 2129762 w 12192000"/>
              <a:gd name="connsiteY100" fmla="*/ 367832 h 4939827"/>
              <a:gd name="connsiteX101" fmla="*/ 2376970 w 12192000"/>
              <a:gd name="connsiteY101" fmla="*/ 350129 h 4939827"/>
              <a:gd name="connsiteX102" fmla="*/ 2480155 w 12192000"/>
              <a:gd name="connsiteY102" fmla="*/ 359227 h 4939827"/>
              <a:gd name="connsiteX103" fmla="*/ 2586782 w 12192000"/>
              <a:gd name="connsiteY103" fmla="*/ 339352 h 4939827"/>
              <a:gd name="connsiteX104" fmla="*/ 2679617 w 12192000"/>
              <a:gd name="connsiteY104" fmla="*/ 305383 h 4939827"/>
              <a:gd name="connsiteX105" fmla="*/ 2788947 w 12192000"/>
              <a:gd name="connsiteY105" fmla="*/ 250375 h 4939827"/>
              <a:gd name="connsiteX106" fmla="*/ 2965530 w 12192000"/>
              <a:gd name="connsiteY106" fmla="*/ 245958 h 4939827"/>
              <a:gd name="connsiteX107" fmla="*/ 3103677 w 12192000"/>
              <a:gd name="connsiteY107" fmla="*/ 209527 h 4939827"/>
              <a:gd name="connsiteX108" fmla="*/ 3126759 w 12192000"/>
              <a:gd name="connsiteY108" fmla="*/ 211226 h 4939827"/>
              <a:gd name="connsiteX109" fmla="*/ 3164020 w 12192000"/>
              <a:gd name="connsiteY109" fmla="*/ 212779 h 4939827"/>
              <a:gd name="connsiteX110" fmla="*/ 3285019 w 12192000"/>
              <a:gd name="connsiteY110" fmla="*/ 220535 h 4939827"/>
              <a:gd name="connsiteX111" fmla="*/ 3365154 w 12192000"/>
              <a:gd name="connsiteY111" fmla="*/ 226416 h 4939827"/>
              <a:gd name="connsiteX112" fmla="*/ 3367507 w 12192000"/>
              <a:gd name="connsiteY112" fmla="*/ 225416 h 4939827"/>
              <a:gd name="connsiteX113" fmla="*/ 3387567 w 12192000"/>
              <a:gd name="connsiteY113" fmla="*/ 227103 h 4939827"/>
              <a:gd name="connsiteX114" fmla="*/ 3498001 w 12192000"/>
              <a:gd name="connsiteY114" fmla="*/ 231941 h 4939827"/>
              <a:gd name="connsiteX115" fmla="*/ 3561557 w 12192000"/>
              <a:gd name="connsiteY115" fmla="*/ 228095 h 4939827"/>
              <a:gd name="connsiteX116" fmla="*/ 3611920 w 12192000"/>
              <a:gd name="connsiteY116" fmla="*/ 218094 h 4939827"/>
              <a:gd name="connsiteX117" fmla="*/ 3620528 w 12192000"/>
              <a:gd name="connsiteY117" fmla="*/ 218788 h 4939827"/>
              <a:gd name="connsiteX118" fmla="*/ 3620766 w 12192000"/>
              <a:gd name="connsiteY118" fmla="*/ 218511 h 4939827"/>
              <a:gd name="connsiteX119" fmla="*/ 3629977 w 12192000"/>
              <a:gd name="connsiteY119" fmla="*/ 218664 h 4939827"/>
              <a:gd name="connsiteX120" fmla="*/ 3636217 w 12192000"/>
              <a:gd name="connsiteY120" fmla="*/ 220048 h 4939827"/>
              <a:gd name="connsiteX121" fmla="*/ 3709484 w 12192000"/>
              <a:gd name="connsiteY121" fmla="*/ 186927 h 4939827"/>
              <a:gd name="connsiteX122" fmla="*/ 3761342 w 12192000"/>
              <a:gd name="connsiteY122" fmla="*/ 177474 h 4939827"/>
              <a:gd name="connsiteX123" fmla="*/ 3799748 w 12192000"/>
              <a:gd name="connsiteY123" fmla="*/ 167154 h 4939827"/>
              <a:gd name="connsiteX124" fmla="*/ 3922756 w 12192000"/>
              <a:gd name="connsiteY124" fmla="*/ 194044 h 4939827"/>
              <a:gd name="connsiteX125" fmla="*/ 4028476 w 12192000"/>
              <a:gd name="connsiteY125" fmla="*/ 223679 h 4939827"/>
              <a:gd name="connsiteX126" fmla="*/ 4191582 w 12192000"/>
              <a:gd name="connsiteY126" fmla="*/ 238952 h 4939827"/>
              <a:gd name="connsiteX127" fmla="*/ 4251024 w 12192000"/>
              <a:gd name="connsiteY127" fmla="*/ 240874 h 4939827"/>
              <a:gd name="connsiteX128" fmla="*/ 4355275 w 12192000"/>
              <a:gd name="connsiteY128" fmla="*/ 260205 h 4939827"/>
              <a:gd name="connsiteX129" fmla="*/ 4423807 w 12192000"/>
              <a:gd name="connsiteY129" fmla="*/ 270366 h 4939827"/>
              <a:gd name="connsiteX130" fmla="*/ 4558432 w 12192000"/>
              <a:gd name="connsiteY130" fmla="*/ 269194 h 4939827"/>
              <a:gd name="connsiteX131" fmla="*/ 4635061 w 12192000"/>
              <a:gd name="connsiteY131" fmla="*/ 280682 h 4939827"/>
              <a:gd name="connsiteX132" fmla="*/ 4807427 w 12192000"/>
              <a:gd name="connsiteY132" fmla="*/ 276835 h 4939827"/>
              <a:gd name="connsiteX133" fmla="*/ 5028933 w 12192000"/>
              <a:gd name="connsiteY133" fmla="*/ 183887 h 4939827"/>
              <a:gd name="connsiteX134" fmla="*/ 5093642 w 12192000"/>
              <a:gd name="connsiteY134" fmla="*/ 177214 h 4939827"/>
              <a:gd name="connsiteX135" fmla="*/ 5102642 w 12192000"/>
              <a:gd name="connsiteY135" fmla="*/ 186816 h 4939827"/>
              <a:gd name="connsiteX136" fmla="*/ 5193590 w 12192000"/>
              <a:gd name="connsiteY136" fmla="*/ 156458 h 4939827"/>
              <a:gd name="connsiteX137" fmla="*/ 5323922 w 12192000"/>
              <a:gd name="connsiteY137" fmla="*/ 146332 h 4939827"/>
              <a:gd name="connsiteX138" fmla="*/ 5421860 w 12192000"/>
              <a:gd name="connsiteY138" fmla="*/ 167298 h 4939827"/>
              <a:gd name="connsiteX139" fmla="*/ 5476948 w 12192000"/>
              <a:gd name="connsiteY139" fmla="*/ 173249 h 4939827"/>
              <a:gd name="connsiteX140" fmla="*/ 5516842 w 12192000"/>
              <a:gd name="connsiteY140" fmla="*/ 184018 h 4939827"/>
              <a:gd name="connsiteX141" fmla="*/ 5619415 w 12192000"/>
              <a:gd name="connsiteY141" fmla="*/ 176781 h 4939827"/>
              <a:gd name="connsiteX142" fmla="*/ 5789867 w 12192000"/>
              <a:gd name="connsiteY142" fmla="*/ 150304 h 4939827"/>
              <a:gd name="connsiteX143" fmla="*/ 5825953 w 12192000"/>
              <a:gd name="connsiteY143" fmla="*/ 147907 h 4939827"/>
              <a:gd name="connsiteX144" fmla="*/ 5856168 w 12192000"/>
              <a:gd name="connsiteY144" fmla="*/ 158719 h 4939827"/>
              <a:gd name="connsiteX145" fmla="*/ 5862476 w 12192000"/>
              <a:gd name="connsiteY145" fmla="*/ 172447 h 4939827"/>
              <a:gd name="connsiteX146" fmla="*/ 5882195 w 12192000"/>
              <a:gd name="connsiteY146" fmla="*/ 173195 h 4939827"/>
              <a:gd name="connsiteX147" fmla="*/ 5952585 w 12192000"/>
              <a:gd name="connsiteY147" fmla="*/ 161012 h 4939827"/>
              <a:gd name="connsiteX148" fmla="*/ 6001964 w 12192000"/>
              <a:gd name="connsiteY148" fmla="*/ 154786 h 4939827"/>
              <a:gd name="connsiteX149" fmla="*/ 6184207 w 12192000"/>
              <a:gd name="connsiteY149" fmla="*/ 132658 h 4939827"/>
              <a:gd name="connsiteX150" fmla="*/ 6415830 w 12192000"/>
              <a:gd name="connsiteY150" fmla="*/ 136006 h 4939827"/>
              <a:gd name="connsiteX151" fmla="*/ 6756965 w 12192000"/>
              <a:gd name="connsiteY151" fmla="*/ 57636 h 4939827"/>
              <a:gd name="connsiteX152" fmla="*/ 6819400 w 12192000"/>
              <a:gd name="connsiteY152" fmla="*/ 30742 h 4939827"/>
              <a:gd name="connsiteX153" fmla="*/ 6986370 w 12192000"/>
              <a:gd name="connsiteY153" fmla="*/ 12659 h 4939827"/>
              <a:gd name="connsiteX154" fmla="*/ 6989536 w 12192000"/>
              <a:gd name="connsiteY154" fmla="*/ 14528 h 4939827"/>
              <a:gd name="connsiteX155" fmla="*/ 7015933 w 12192000"/>
              <a:gd name="connsiteY155" fmla="*/ 9653 h 4939827"/>
              <a:gd name="connsiteX156" fmla="*/ 7020592 w 12192000"/>
              <a:gd name="connsiteY156" fmla="*/ 1651 h 4939827"/>
              <a:gd name="connsiteX157" fmla="*/ 7025905 w 12192000"/>
              <a:gd name="connsiteY15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58681 w 12192000"/>
              <a:gd name="connsiteY16" fmla="*/ 219431 h 4939827"/>
              <a:gd name="connsiteX17" fmla="*/ 8126175 w 12192000"/>
              <a:gd name="connsiteY17" fmla="*/ 240005 h 4939827"/>
              <a:gd name="connsiteX18" fmla="*/ 8281371 w 12192000"/>
              <a:gd name="connsiteY18" fmla="*/ 256875 h 4939827"/>
              <a:gd name="connsiteX19" fmla="*/ 8381609 w 12192000"/>
              <a:gd name="connsiteY19" fmla="*/ 240618 h 4939827"/>
              <a:gd name="connsiteX20" fmla="*/ 8406759 w 12192000"/>
              <a:gd name="connsiteY20" fmla="*/ 232517 h 4939827"/>
              <a:gd name="connsiteX21" fmla="*/ 8426506 w 12192000"/>
              <a:gd name="connsiteY21" fmla="*/ 241842 h 4939827"/>
              <a:gd name="connsiteX22" fmla="*/ 8427949 w 12192000"/>
              <a:gd name="connsiteY22" fmla="*/ 240981 h 4939827"/>
              <a:gd name="connsiteX23" fmla="*/ 8441468 w 12192000"/>
              <a:gd name="connsiteY23" fmla="*/ 241157 h 4939827"/>
              <a:gd name="connsiteX24" fmla="*/ 8565757 w 12192000"/>
              <a:gd name="connsiteY24" fmla="*/ 255317 h 4939827"/>
              <a:gd name="connsiteX25" fmla="*/ 8573171 w 12192000"/>
              <a:gd name="connsiteY25" fmla="*/ 258426 h 4939827"/>
              <a:gd name="connsiteX26" fmla="*/ 8573548 w 12192000"/>
              <a:gd name="connsiteY26" fmla="*/ 258241 h 4939827"/>
              <a:gd name="connsiteX27" fmla="*/ 8622021 w 12192000"/>
              <a:gd name="connsiteY27" fmla="*/ 261028 h 4939827"/>
              <a:gd name="connsiteX28" fmla="*/ 8672650 w 12192000"/>
              <a:gd name="connsiteY28" fmla="*/ 254821 h 4939827"/>
              <a:gd name="connsiteX29" fmla="*/ 8785543 w 12192000"/>
              <a:gd name="connsiteY29" fmla="*/ 263406 h 4939827"/>
              <a:gd name="connsiteX30" fmla="*/ 8830588 w 12192000"/>
              <a:gd name="connsiteY30" fmla="*/ 265483 h 4939827"/>
              <a:gd name="connsiteX31" fmla="*/ 8905142 w 12192000"/>
              <a:gd name="connsiteY31" fmla="*/ 264958 h 4939827"/>
              <a:gd name="connsiteX32" fmla="*/ 8968582 w 12192000"/>
              <a:gd name="connsiteY32" fmla="*/ 262728 h 4939827"/>
              <a:gd name="connsiteX33" fmla="*/ 8972994 w 12192000"/>
              <a:gd name="connsiteY33" fmla="*/ 263284 h 4939827"/>
              <a:gd name="connsiteX34" fmla="*/ 9004605 w 12192000"/>
              <a:gd name="connsiteY34" fmla="*/ 258041 h 4939827"/>
              <a:gd name="connsiteX35" fmla="*/ 9016165 w 12192000"/>
              <a:gd name="connsiteY35" fmla="*/ 261258 h 4939827"/>
              <a:gd name="connsiteX36" fmla="*/ 9043297 w 12192000"/>
              <a:gd name="connsiteY36" fmla="*/ 281547 h 4939827"/>
              <a:gd name="connsiteX37" fmla="*/ 9048315 w 12192000"/>
              <a:gd name="connsiteY37" fmla="*/ 279264 h 4939827"/>
              <a:gd name="connsiteX38" fmla="*/ 9054706 w 12192000"/>
              <a:gd name="connsiteY38" fmla="*/ 278538 h 4939827"/>
              <a:gd name="connsiteX39" fmla="*/ 9070919 w 12192000"/>
              <a:gd name="connsiteY39" fmla="*/ 281810 h 4939827"/>
              <a:gd name="connsiteX40" fmla="*/ 9076813 w 12192000"/>
              <a:gd name="connsiteY40" fmla="*/ 283909 h 4939827"/>
              <a:gd name="connsiteX41" fmla="*/ 9085871 w 12192000"/>
              <a:gd name="connsiteY41" fmla="*/ 285133 h 4939827"/>
              <a:gd name="connsiteX42" fmla="*/ 9086159 w 12192000"/>
              <a:gd name="connsiteY42" fmla="*/ 284887 h 4939827"/>
              <a:gd name="connsiteX43" fmla="*/ 9134606 w 12192000"/>
              <a:gd name="connsiteY43" fmla="*/ 288168 h 4939827"/>
              <a:gd name="connsiteX44" fmla="*/ 9195590 w 12192000"/>
              <a:gd name="connsiteY44" fmla="*/ 279568 h 4939827"/>
              <a:gd name="connsiteX45" fmla="*/ 9219336 w 12192000"/>
              <a:gd name="connsiteY45" fmla="*/ 278133 h 4939827"/>
              <a:gd name="connsiteX46" fmla="*/ 9232362 w 12192000"/>
              <a:gd name="connsiteY46" fmla="*/ 275894 h 4939827"/>
              <a:gd name="connsiteX47" fmla="*/ 9283638 w 12192000"/>
              <a:gd name="connsiteY47" fmla="*/ 299924 h 4939827"/>
              <a:gd name="connsiteX48" fmla="*/ 9371484 w 12192000"/>
              <a:gd name="connsiteY48" fmla="*/ 329634 h 4939827"/>
              <a:gd name="connsiteX49" fmla="*/ 9404829 w 12192000"/>
              <a:gd name="connsiteY49" fmla="*/ 339038 h 4939827"/>
              <a:gd name="connsiteX50" fmla="*/ 9427021 w 12192000"/>
              <a:gd name="connsiteY50" fmla="*/ 358784 h 4939827"/>
              <a:gd name="connsiteX51" fmla="*/ 9670844 w 12192000"/>
              <a:gd name="connsiteY51" fmla="*/ 405128 h 4939827"/>
              <a:gd name="connsiteX52" fmla="*/ 9816083 w 12192000"/>
              <a:gd name="connsiteY52" fmla="*/ 416573 h 4939827"/>
              <a:gd name="connsiteX53" fmla="*/ 9936741 w 12192000"/>
              <a:gd name="connsiteY53" fmla="*/ 437044 h 4939827"/>
              <a:gd name="connsiteX54" fmla="*/ 10050093 w 12192000"/>
              <a:gd name="connsiteY54" fmla="*/ 443783 h 4939827"/>
              <a:gd name="connsiteX55" fmla="*/ 10130090 w 12192000"/>
              <a:gd name="connsiteY55" fmla="*/ 459520 h 4939827"/>
              <a:gd name="connsiteX56" fmla="*/ 10173456 w 12192000"/>
              <a:gd name="connsiteY56" fmla="*/ 457749 h 4939827"/>
              <a:gd name="connsiteX57" fmla="*/ 10218232 w 12192000"/>
              <a:gd name="connsiteY57" fmla="*/ 459820 h 4939827"/>
              <a:gd name="connsiteX58" fmla="*/ 10354176 w 12192000"/>
              <a:gd name="connsiteY58" fmla="*/ 471377 h 4939827"/>
              <a:gd name="connsiteX59" fmla="*/ 10430681 w 12192000"/>
              <a:gd name="connsiteY59" fmla="*/ 481226 h 4939827"/>
              <a:gd name="connsiteX60" fmla="*/ 10478169 w 12192000"/>
              <a:gd name="connsiteY60" fmla="*/ 481774 h 4939827"/>
              <a:gd name="connsiteX61" fmla="*/ 10540907 w 12192000"/>
              <a:gd name="connsiteY61" fmla="*/ 485607 h 4939827"/>
              <a:gd name="connsiteX62" fmla="*/ 10614941 w 12192000"/>
              <a:gd name="connsiteY62" fmla="*/ 487592 h 4939827"/>
              <a:gd name="connsiteX63" fmla="*/ 10674098 w 12192000"/>
              <a:gd name="connsiteY63" fmla="*/ 521656 h 4939827"/>
              <a:gd name="connsiteX64" fmla="*/ 10874834 w 12192000"/>
              <a:gd name="connsiteY64" fmla="*/ 574867 h 4939827"/>
              <a:gd name="connsiteX65" fmla="*/ 10944981 w 12192000"/>
              <a:gd name="connsiteY65" fmla="*/ 615042 h 4939827"/>
              <a:gd name="connsiteX66" fmla="*/ 11006376 w 12192000"/>
              <a:gd name="connsiteY66" fmla="*/ 645957 h 4939827"/>
              <a:gd name="connsiteX67" fmla="*/ 11076308 w 12192000"/>
              <a:gd name="connsiteY67" fmla="*/ 675698 h 4939827"/>
              <a:gd name="connsiteX68" fmla="*/ 11148789 w 12192000"/>
              <a:gd name="connsiteY68" fmla="*/ 685041 h 4939827"/>
              <a:gd name="connsiteX69" fmla="*/ 11249129 w 12192000"/>
              <a:gd name="connsiteY69" fmla="*/ 684218 h 4939827"/>
              <a:gd name="connsiteX70" fmla="*/ 11299915 w 12192000"/>
              <a:gd name="connsiteY70" fmla="*/ 692177 h 4939827"/>
              <a:gd name="connsiteX71" fmla="*/ 11386973 w 12192000"/>
              <a:gd name="connsiteY71" fmla="*/ 708209 h 4939827"/>
              <a:gd name="connsiteX72" fmla="*/ 11500105 w 12192000"/>
              <a:gd name="connsiteY72" fmla="*/ 735014 h 4939827"/>
              <a:gd name="connsiteX73" fmla="*/ 11621735 w 12192000"/>
              <a:gd name="connsiteY73" fmla="*/ 789584 h 4939827"/>
              <a:gd name="connsiteX74" fmla="*/ 11691200 w 12192000"/>
              <a:gd name="connsiteY74" fmla="*/ 867902 h 4939827"/>
              <a:gd name="connsiteX75" fmla="*/ 11819427 w 12192000"/>
              <a:gd name="connsiteY75" fmla="*/ 911634 h 4939827"/>
              <a:gd name="connsiteX76" fmla="*/ 11969720 w 12192000"/>
              <a:gd name="connsiteY76" fmla="*/ 964737 h 4939827"/>
              <a:gd name="connsiteX77" fmla="*/ 12055766 w 12192000"/>
              <a:gd name="connsiteY77" fmla="*/ 991268 h 4939827"/>
              <a:gd name="connsiteX78" fmla="*/ 12171539 w 12192000"/>
              <a:gd name="connsiteY78" fmla="*/ 995427 h 4939827"/>
              <a:gd name="connsiteX79" fmla="*/ 12187831 w 12192000"/>
              <a:gd name="connsiteY79" fmla="*/ 996580 h 4939827"/>
              <a:gd name="connsiteX80" fmla="*/ 12192000 w 12192000"/>
              <a:gd name="connsiteY80" fmla="*/ 996726 h 4939827"/>
              <a:gd name="connsiteX81" fmla="*/ 12192000 w 12192000"/>
              <a:gd name="connsiteY81" fmla="*/ 4939827 h 4939827"/>
              <a:gd name="connsiteX82" fmla="*/ 0 w 12192000"/>
              <a:gd name="connsiteY82" fmla="*/ 4939827 h 4939827"/>
              <a:gd name="connsiteX83" fmla="*/ 0 w 12192000"/>
              <a:gd name="connsiteY83" fmla="*/ 512043 h 4939827"/>
              <a:gd name="connsiteX84" fmla="*/ 7381 w 12192000"/>
              <a:gd name="connsiteY84" fmla="*/ 512580 h 4939827"/>
              <a:gd name="connsiteX85" fmla="*/ 100029 w 12192000"/>
              <a:gd name="connsiteY85" fmla="*/ 504758 h 4939827"/>
              <a:gd name="connsiteX86" fmla="*/ 155244 w 12192000"/>
              <a:gd name="connsiteY86" fmla="*/ 525130 h 4939827"/>
              <a:gd name="connsiteX87" fmla="*/ 254366 w 12192000"/>
              <a:gd name="connsiteY87" fmla="*/ 534449 h 4939827"/>
              <a:gd name="connsiteX88" fmla="*/ 447292 w 12192000"/>
              <a:gd name="connsiteY88" fmla="*/ 542725 h 4939827"/>
              <a:gd name="connsiteX89" fmla="*/ 628105 w 12192000"/>
              <a:gd name="connsiteY89" fmla="*/ 547853 h 4939827"/>
              <a:gd name="connsiteX90" fmla="*/ 783146 w 12192000"/>
              <a:gd name="connsiteY90" fmla="*/ 591799 h 4939827"/>
              <a:gd name="connsiteX91" fmla="*/ 1043676 w 12192000"/>
              <a:gd name="connsiteY91" fmla="*/ 591887 h 4939827"/>
              <a:gd name="connsiteX92" fmla="*/ 1281816 w 12192000"/>
              <a:gd name="connsiteY92" fmla="*/ 520946 h 4939827"/>
              <a:gd name="connsiteX93" fmla="*/ 1486347 w 12192000"/>
              <a:gd name="connsiteY93" fmla="*/ 487310 h 4939827"/>
              <a:gd name="connsiteX94" fmla="*/ 1568079 w 12192000"/>
              <a:gd name="connsiteY94" fmla="*/ 462531 h 4939827"/>
              <a:gd name="connsiteX95" fmla="*/ 1622516 w 12192000"/>
              <a:gd name="connsiteY95" fmla="*/ 466058 h 4939827"/>
              <a:gd name="connsiteX96" fmla="*/ 1655457 w 12192000"/>
              <a:gd name="connsiteY96" fmla="*/ 465359 h 4939827"/>
              <a:gd name="connsiteX97" fmla="*/ 1717454 w 12192000"/>
              <a:gd name="connsiteY97" fmla="*/ 417203 h 4939827"/>
              <a:gd name="connsiteX98" fmla="*/ 1913794 w 12192000"/>
              <a:gd name="connsiteY98" fmla="*/ 365255 h 4939827"/>
              <a:gd name="connsiteX99" fmla="*/ 2129762 w 12192000"/>
              <a:gd name="connsiteY99" fmla="*/ 367832 h 4939827"/>
              <a:gd name="connsiteX100" fmla="*/ 2376970 w 12192000"/>
              <a:gd name="connsiteY100" fmla="*/ 350129 h 4939827"/>
              <a:gd name="connsiteX101" fmla="*/ 2480155 w 12192000"/>
              <a:gd name="connsiteY101" fmla="*/ 359227 h 4939827"/>
              <a:gd name="connsiteX102" fmla="*/ 2586782 w 12192000"/>
              <a:gd name="connsiteY102" fmla="*/ 339352 h 4939827"/>
              <a:gd name="connsiteX103" fmla="*/ 2679617 w 12192000"/>
              <a:gd name="connsiteY103" fmla="*/ 305383 h 4939827"/>
              <a:gd name="connsiteX104" fmla="*/ 2788947 w 12192000"/>
              <a:gd name="connsiteY104" fmla="*/ 250375 h 4939827"/>
              <a:gd name="connsiteX105" fmla="*/ 2965530 w 12192000"/>
              <a:gd name="connsiteY105" fmla="*/ 245958 h 4939827"/>
              <a:gd name="connsiteX106" fmla="*/ 3103677 w 12192000"/>
              <a:gd name="connsiteY106" fmla="*/ 209527 h 4939827"/>
              <a:gd name="connsiteX107" fmla="*/ 3126759 w 12192000"/>
              <a:gd name="connsiteY107" fmla="*/ 211226 h 4939827"/>
              <a:gd name="connsiteX108" fmla="*/ 3164020 w 12192000"/>
              <a:gd name="connsiteY108" fmla="*/ 212779 h 4939827"/>
              <a:gd name="connsiteX109" fmla="*/ 3285019 w 12192000"/>
              <a:gd name="connsiteY109" fmla="*/ 220535 h 4939827"/>
              <a:gd name="connsiteX110" fmla="*/ 3365154 w 12192000"/>
              <a:gd name="connsiteY110" fmla="*/ 226416 h 4939827"/>
              <a:gd name="connsiteX111" fmla="*/ 3367507 w 12192000"/>
              <a:gd name="connsiteY111" fmla="*/ 225416 h 4939827"/>
              <a:gd name="connsiteX112" fmla="*/ 3387567 w 12192000"/>
              <a:gd name="connsiteY112" fmla="*/ 227103 h 4939827"/>
              <a:gd name="connsiteX113" fmla="*/ 3498001 w 12192000"/>
              <a:gd name="connsiteY113" fmla="*/ 231941 h 4939827"/>
              <a:gd name="connsiteX114" fmla="*/ 3561557 w 12192000"/>
              <a:gd name="connsiteY114" fmla="*/ 228095 h 4939827"/>
              <a:gd name="connsiteX115" fmla="*/ 3611920 w 12192000"/>
              <a:gd name="connsiteY115" fmla="*/ 218094 h 4939827"/>
              <a:gd name="connsiteX116" fmla="*/ 3620528 w 12192000"/>
              <a:gd name="connsiteY116" fmla="*/ 218788 h 4939827"/>
              <a:gd name="connsiteX117" fmla="*/ 3620766 w 12192000"/>
              <a:gd name="connsiteY117" fmla="*/ 218511 h 4939827"/>
              <a:gd name="connsiteX118" fmla="*/ 3629977 w 12192000"/>
              <a:gd name="connsiteY118" fmla="*/ 218664 h 4939827"/>
              <a:gd name="connsiteX119" fmla="*/ 3636217 w 12192000"/>
              <a:gd name="connsiteY119" fmla="*/ 220048 h 4939827"/>
              <a:gd name="connsiteX120" fmla="*/ 3709484 w 12192000"/>
              <a:gd name="connsiteY120" fmla="*/ 186927 h 4939827"/>
              <a:gd name="connsiteX121" fmla="*/ 3761342 w 12192000"/>
              <a:gd name="connsiteY121" fmla="*/ 177474 h 4939827"/>
              <a:gd name="connsiteX122" fmla="*/ 3799748 w 12192000"/>
              <a:gd name="connsiteY122" fmla="*/ 167154 h 4939827"/>
              <a:gd name="connsiteX123" fmla="*/ 3922756 w 12192000"/>
              <a:gd name="connsiteY123" fmla="*/ 194044 h 4939827"/>
              <a:gd name="connsiteX124" fmla="*/ 4028476 w 12192000"/>
              <a:gd name="connsiteY124" fmla="*/ 223679 h 4939827"/>
              <a:gd name="connsiteX125" fmla="*/ 4191582 w 12192000"/>
              <a:gd name="connsiteY125" fmla="*/ 238952 h 4939827"/>
              <a:gd name="connsiteX126" fmla="*/ 4251024 w 12192000"/>
              <a:gd name="connsiteY126" fmla="*/ 240874 h 4939827"/>
              <a:gd name="connsiteX127" fmla="*/ 4355275 w 12192000"/>
              <a:gd name="connsiteY127" fmla="*/ 260205 h 4939827"/>
              <a:gd name="connsiteX128" fmla="*/ 4423807 w 12192000"/>
              <a:gd name="connsiteY128" fmla="*/ 270366 h 4939827"/>
              <a:gd name="connsiteX129" fmla="*/ 4558432 w 12192000"/>
              <a:gd name="connsiteY129" fmla="*/ 269194 h 4939827"/>
              <a:gd name="connsiteX130" fmla="*/ 4635061 w 12192000"/>
              <a:gd name="connsiteY130" fmla="*/ 280682 h 4939827"/>
              <a:gd name="connsiteX131" fmla="*/ 4807427 w 12192000"/>
              <a:gd name="connsiteY131" fmla="*/ 276835 h 4939827"/>
              <a:gd name="connsiteX132" fmla="*/ 5028933 w 12192000"/>
              <a:gd name="connsiteY132" fmla="*/ 183887 h 4939827"/>
              <a:gd name="connsiteX133" fmla="*/ 5093642 w 12192000"/>
              <a:gd name="connsiteY133" fmla="*/ 177214 h 4939827"/>
              <a:gd name="connsiteX134" fmla="*/ 5102642 w 12192000"/>
              <a:gd name="connsiteY134" fmla="*/ 186816 h 4939827"/>
              <a:gd name="connsiteX135" fmla="*/ 5193590 w 12192000"/>
              <a:gd name="connsiteY135" fmla="*/ 156458 h 4939827"/>
              <a:gd name="connsiteX136" fmla="*/ 5323922 w 12192000"/>
              <a:gd name="connsiteY136" fmla="*/ 146332 h 4939827"/>
              <a:gd name="connsiteX137" fmla="*/ 5421860 w 12192000"/>
              <a:gd name="connsiteY137" fmla="*/ 167298 h 4939827"/>
              <a:gd name="connsiteX138" fmla="*/ 5476948 w 12192000"/>
              <a:gd name="connsiteY138" fmla="*/ 173249 h 4939827"/>
              <a:gd name="connsiteX139" fmla="*/ 5516842 w 12192000"/>
              <a:gd name="connsiteY139" fmla="*/ 184018 h 4939827"/>
              <a:gd name="connsiteX140" fmla="*/ 5619415 w 12192000"/>
              <a:gd name="connsiteY140" fmla="*/ 176781 h 4939827"/>
              <a:gd name="connsiteX141" fmla="*/ 5789867 w 12192000"/>
              <a:gd name="connsiteY141" fmla="*/ 150304 h 4939827"/>
              <a:gd name="connsiteX142" fmla="*/ 5825953 w 12192000"/>
              <a:gd name="connsiteY142" fmla="*/ 147907 h 4939827"/>
              <a:gd name="connsiteX143" fmla="*/ 5856168 w 12192000"/>
              <a:gd name="connsiteY143" fmla="*/ 158719 h 4939827"/>
              <a:gd name="connsiteX144" fmla="*/ 5862476 w 12192000"/>
              <a:gd name="connsiteY144" fmla="*/ 172447 h 4939827"/>
              <a:gd name="connsiteX145" fmla="*/ 5882195 w 12192000"/>
              <a:gd name="connsiteY145" fmla="*/ 173195 h 4939827"/>
              <a:gd name="connsiteX146" fmla="*/ 5952585 w 12192000"/>
              <a:gd name="connsiteY146" fmla="*/ 161012 h 4939827"/>
              <a:gd name="connsiteX147" fmla="*/ 6001964 w 12192000"/>
              <a:gd name="connsiteY147" fmla="*/ 154786 h 4939827"/>
              <a:gd name="connsiteX148" fmla="*/ 6184207 w 12192000"/>
              <a:gd name="connsiteY148" fmla="*/ 132658 h 4939827"/>
              <a:gd name="connsiteX149" fmla="*/ 6415830 w 12192000"/>
              <a:gd name="connsiteY149" fmla="*/ 136006 h 4939827"/>
              <a:gd name="connsiteX150" fmla="*/ 6756965 w 12192000"/>
              <a:gd name="connsiteY150" fmla="*/ 57636 h 4939827"/>
              <a:gd name="connsiteX151" fmla="*/ 6819400 w 12192000"/>
              <a:gd name="connsiteY151" fmla="*/ 30742 h 4939827"/>
              <a:gd name="connsiteX152" fmla="*/ 6986370 w 12192000"/>
              <a:gd name="connsiteY152" fmla="*/ 12659 h 4939827"/>
              <a:gd name="connsiteX153" fmla="*/ 6989536 w 12192000"/>
              <a:gd name="connsiteY153" fmla="*/ 14528 h 4939827"/>
              <a:gd name="connsiteX154" fmla="*/ 7015933 w 12192000"/>
              <a:gd name="connsiteY154" fmla="*/ 9653 h 4939827"/>
              <a:gd name="connsiteX155" fmla="*/ 7020592 w 12192000"/>
              <a:gd name="connsiteY155" fmla="*/ 1651 h 4939827"/>
              <a:gd name="connsiteX156" fmla="*/ 7025905 w 12192000"/>
              <a:gd name="connsiteY156" fmla="*/ 0 h 493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12192000" h="4939827">
                <a:moveTo>
                  <a:pt x="7025905" y="0"/>
                </a:moveTo>
                <a:lnTo>
                  <a:pt x="7032579" y="2808"/>
                </a:lnTo>
                <a:cubicBezTo>
                  <a:pt x="7044119" y="6590"/>
                  <a:pt x="7059062" y="10207"/>
                  <a:pt x="7079505" y="12971"/>
                </a:cubicBezTo>
                <a:cubicBezTo>
                  <a:pt x="7111522" y="10537"/>
                  <a:pt x="7122591" y="11519"/>
                  <a:pt x="7158791" y="12462"/>
                </a:cubicBezTo>
                <a:lnTo>
                  <a:pt x="7233338" y="24846"/>
                </a:lnTo>
                <a:cubicBezTo>
                  <a:pt x="7247177" y="23787"/>
                  <a:pt x="7254856" y="25962"/>
                  <a:pt x="7259791" y="29557"/>
                </a:cubicBezTo>
                <a:lnTo>
                  <a:pt x="7263923" y="35029"/>
                </a:lnTo>
                <a:lnTo>
                  <a:pt x="7281549" y="39654"/>
                </a:lnTo>
                <a:lnTo>
                  <a:pt x="7374735" y="65326"/>
                </a:lnTo>
                <a:lnTo>
                  <a:pt x="7376078" y="63849"/>
                </a:lnTo>
                <a:lnTo>
                  <a:pt x="7402026" y="60308"/>
                </a:lnTo>
                <a:lnTo>
                  <a:pt x="7415091" y="77403"/>
                </a:lnTo>
                <a:cubicBezTo>
                  <a:pt x="7421672" y="79965"/>
                  <a:pt x="7475806" y="92960"/>
                  <a:pt x="7488682" y="83440"/>
                </a:cubicBezTo>
                <a:cubicBezTo>
                  <a:pt x="7541625" y="94782"/>
                  <a:pt x="7683214" y="133614"/>
                  <a:pt x="7732750" y="145456"/>
                </a:cubicBezTo>
                <a:cubicBezTo>
                  <a:pt x="7748318" y="162765"/>
                  <a:pt x="7764581" y="171696"/>
                  <a:pt x="7785900" y="154493"/>
                </a:cubicBezTo>
                <a:cubicBezTo>
                  <a:pt x="7822539" y="158614"/>
                  <a:pt x="7915312" y="166523"/>
                  <a:pt x="7952584" y="170181"/>
                </a:cubicBezTo>
                <a:cubicBezTo>
                  <a:pt x="7998047" y="181004"/>
                  <a:pt x="8029749" y="207794"/>
                  <a:pt x="8058681" y="219431"/>
                </a:cubicBezTo>
                <a:cubicBezTo>
                  <a:pt x="8095466" y="185885"/>
                  <a:pt x="8090835" y="241759"/>
                  <a:pt x="8126175" y="240005"/>
                </a:cubicBezTo>
                <a:cubicBezTo>
                  <a:pt x="8163290" y="246246"/>
                  <a:pt x="8238799" y="256773"/>
                  <a:pt x="8281371" y="256875"/>
                </a:cubicBezTo>
                <a:cubicBezTo>
                  <a:pt x="8313651" y="251026"/>
                  <a:pt x="8346882" y="248570"/>
                  <a:pt x="8381609" y="240618"/>
                </a:cubicBezTo>
                <a:lnTo>
                  <a:pt x="8406759" y="232517"/>
                </a:lnTo>
                <a:lnTo>
                  <a:pt x="8426506" y="241842"/>
                </a:lnTo>
                <a:lnTo>
                  <a:pt x="8427949" y="240981"/>
                </a:lnTo>
                <a:cubicBezTo>
                  <a:pt x="8431925" y="239458"/>
                  <a:pt x="8436260" y="239096"/>
                  <a:pt x="8441468" y="241157"/>
                </a:cubicBezTo>
                <a:lnTo>
                  <a:pt x="8565757" y="255317"/>
                </a:lnTo>
                <a:lnTo>
                  <a:pt x="8573171" y="258426"/>
                </a:lnTo>
                <a:lnTo>
                  <a:pt x="8573548" y="258241"/>
                </a:lnTo>
                <a:cubicBezTo>
                  <a:pt x="8575650" y="258391"/>
                  <a:pt x="8618469" y="259217"/>
                  <a:pt x="8622021" y="261028"/>
                </a:cubicBezTo>
                <a:lnTo>
                  <a:pt x="8672650" y="254821"/>
                </a:lnTo>
                <a:cubicBezTo>
                  <a:pt x="8716151" y="260353"/>
                  <a:pt x="8748971" y="243487"/>
                  <a:pt x="8785543" y="263406"/>
                </a:cubicBezTo>
                <a:cubicBezTo>
                  <a:pt x="8826293" y="268498"/>
                  <a:pt x="8797654" y="254573"/>
                  <a:pt x="8830588" y="265483"/>
                </a:cubicBezTo>
                <a:cubicBezTo>
                  <a:pt x="8849202" y="267272"/>
                  <a:pt x="8877544" y="266277"/>
                  <a:pt x="8905142" y="264958"/>
                </a:cubicBezTo>
                <a:lnTo>
                  <a:pt x="8968582" y="262728"/>
                </a:lnTo>
                <a:lnTo>
                  <a:pt x="8972994" y="263284"/>
                </a:lnTo>
                <a:lnTo>
                  <a:pt x="9004605" y="258041"/>
                </a:lnTo>
                <a:lnTo>
                  <a:pt x="9016165" y="261258"/>
                </a:lnTo>
                <a:cubicBezTo>
                  <a:pt x="9028775" y="267579"/>
                  <a:pt x="9039083" y="277488"/>
                  <a:pt x="9043297" y="281547"/>
                </a:cubicBezTo>
                <a:lnTo>
                  <a:pt x="9048315" y="279264"/>
                </a:lnTo>
                <a:lnTo>
                  <a:pt x="9054706" y="278538"/>
                </a:lnTo>
                <a:lnTo>
                  <a:pt x="9070919" y="281810"/>
                </a:lnTo>
                <a:lnTo>
                  <a:pt x="9076813" y="283909"/>
                </a:lnTo>
                <a:cubicBezTo>
                  <a:pt x="9080948" y="285030"/>
                  <a:pt x="9083794" y="285362"/>
                  <a:pt x="9085871" y="285133"/>
                </a:cubicBezTo>
                <a:lnTo>
                  <a:pt x="9086159" y="284887"/>
                </a:lnTo>
                <a:lnTo>
                  <a:pt x="9134606" y="288168"/>
                </a:lnTo>
                <a:cubicBezTo>
                  <a:pt x="9149441" y="274272"/>
                  <a:pt x="9194106" y="309414"/>
                  <a:pt x="9195590" y="279568"/>
                </a:cubicBezTo>
                <a:cubicBezTo>
                  <a:pt x="9212898" y="284479"/>
                  <a:pt x="9220866" y="298055"/>
                  <a:pt x="9219336" y="278133"/>
                </a:cubicBezTo>
                <a:cubicBezTo>
                  <a:pt x="9225159" y="279201"/>
                  <a:pt x="9229164" y="278078"/>
                  <a:pt x="9232362" y="275894"/>
                </a:cubicBezTo>
                <a:lnTo>
                  <a:pt x="9283638" y="299924"/>
                </a:lnTo>
                <a:lnTo>
                  <a:pt x="9371484" y="329634"/>
                </a:lnTo>
                <a:lnTo>
                  <a:pt x="9404829" y="339038"/>
                </a:lnTo>
                <a:lnTo>
                  <a:pt x="9427021" y="358784"/>
                </a:lnTo>
                <a:cubicBezTo>
                  <a:pt x="9500124" y="364086"/>
                  <a:pt x="9604652" y="390635"/>
                  <a:pt x="9670844" y="405128"/>
                </a:cubicBezTo>
                <a:cubicBezTo>
                  <a:pt x="9688531" y="417998"/>
                  <a:pt x="9762277" y="426463"/>
                  <a:pt x="9816083" y="416573"/>
                </a:cubicBezTo>
                <a:lnTo>
                  <a:pt x="9936741" y="437044"/>
                </a:lnTo>
                <a:cubicBezTo>
                  <a:pt x="9978091" y="447025"/>
                  <a:pt x="10008641" y="443705"/>
                  <a:pt x="10050093" y="443783"/>
                </a:cubicBezTo>
                <a:cubicBezTo>
                  <a:pt x="10074709" y="448779"/>
                  <a:pt x="10088915" y="449258"/>
                  <a:pt x="10130090" y="459520"/>
                </a:cubicBezTo>
                <a:cubicBezTo>
                  <a:pt x="10137791" y="458564"/>
                  <a:pt x="10165777" y="459877"/>
                  <a:pt x="10173456" y="457749"/>
                </a:cubicBezTo>
                <a:lnTo>
                  <a:pt x="10218232" y="459820"/>
                </a:lnTo>
                <a:lnTo>
                  <a:pt x="10354176" y="471377"/>
                </a:lnTo>
                <a:cubicBezTo>
                  <a:pt x="10367946" y="478917"/>
                  <a:pt x="10417270" y="488110"/>
                  <a:pt x="10430681" y="481226"/>
                </a:cubicBezTo>
                <a:cubicBezTo>
                  <a:pt x="10441804" y="481366"/>
                  <a:pt x="10469025" y="490181"/>
                  <a:pt x="10478169" y="481774"/>
                </a:cubicBezTo>
                <a:cubicBezTo>
                  <a:pt x="10503830" y="488972"/>
                  <a:pt x="10531359" y="489751"/>
                  <a:pt x="10540907" y="485607"/>
                </a:cubicBezTo>
                <a:cubicBezTo>
                  <a:pt x="10569054" y="475472"/>
                  <a:pt x="10590882" y="489185"/>
                  <a:pt x="10614941" y="487592"/>
                </a:cubicBezTo>
                <a:cubicBezTo>
                  <a:pt x="10654657" y="492458"/>
                  <a:pt x="10645652" y="516778"/>
                  <a:pt x="10674098" y="521656"/>
                </a:cubicBezTo>
                <a:cubicBezTo>
                  <a:pt x="10737163" y="537583"/>
                  <a:pt x="10829686" y="559302"/>
                  <a:pt x="10874834" y="574867"/>
                </a:cubicBezTo>
                <a:cubicBezTo>
                  <a:pt x="10919981" y="590432"/>
                  <a:pt x="10878682" y="577481"/>
                  <a:pt x="10944981" y="615042"/>
                </a:cubicBezTo>
                <a:cubicBezTo>
                  <a:pt x="10976235" y="616974"/>
                  <a:pt x="10982969" y="648568"/>
                  <a:pt x="11006376" y="645957"/>
                </a:cubicBezTo>
                <a:cubicBezTo>
                  <a:pt x="11005343" y="630631"/>
                  <a:pt x="11047577" y="676048"/>
                  <a:pt x="11076308" y="675698"/>
                </a:cubicBezTo>
                <a:cubicBezTo>
                  <a:pt x="11093142" y="677175"/>
                  <a:pt x="11131116" y="681348"/>
                  <a:pt x="11148789" y="685041"/>
                </a:cubicBezTo>
                <a:cubicBezTo>
                  <a:pt x="11177310" y="688243"/>
                  <a:pt x="11217768" y="714725"/>
                  <a:pt x="11249129" y="684218"/>
                </a:cubicBezTo>
                <a:cubicBezTo>
                  <a:pt x="11276269" y="697037"/>
                  <a:pt x="11257432" y="693670"/>
                  <a:pt x="11299915" y="692177"/>
                </a:cubicBezTo>
                <a:cubicBezTo>
                  <a:pt x="11314401" y="703224"/>
                  <a:pt x="11371412" y="714421"/>
                  <a:pt x="11386973" y="708209"/>
                </a:cubicBezTo>
                <a:cubicBezTo>
                  <a:pt x="11425657" y="716286"/>
                  <a:pt x="11454555" y="715485"/>
                  <a:pt x="11500105" y="735014"/>
                </a:cubicBezTo>
                <a:cubicBezTo>
                  <a:pt x="11545172" y="751781"/>
                  <a:pt x="11573053" y="787789"/>
                  <a:pt x="11621735" y="789584"/>
                </a:cubicBezTo>
                <a:lnTo>
                  <a:pt x="11691200" y="867902"/>
                </a:lnTo>
                <a:cubicBezTo>
                  <a:pt x="11734106" y="911360"/>
                  <a:pt x="11773008" y="895495"/>
                  <a:pt x="11819427" y="911634"/>
                </a:cubicBezTo>
                <a:lnTo>
                  <a:pt x="11969720" y="964737"/>
                </a:lnTo>
                <a:cubicBezTo>
                  <a:pt x="12009110" y="978008"/>
                  <a:pt x="12010206" y="989588"/>
                  <a:pt x="12055766" y="991268"/>
                </a:cubicBezTo>
                <a:cubicBezTo>
                  <a:pt x="12105723" y="1003445"/>
                  <a:pt x="12068493" y="1020292"/>
                  <a:pt x="12171539" y="995427"/>
                </a:cubicBezTo>
                <a:cubicBezTo>
                  <a:pt x="12174929" y="995822"/>
                  <a:pt x="12180763" y="996228"/>
                  <a:pt x="12187831" y="996580"/>
                </a:cubicBezTo>
                <a:lnTo>
                  <a:pt x="12192000" y="996726"/>
                </a:lnTo>
                <a:lnTo>
                  <a:pt x="12192000" y="4939827"/>
                </a:lnTo>
                <a:lnTo>
                  <a:pt x="0" y="4939827"/>
                </a:lnTo>
                <a:lnTo>
                  <a:pt x="0" y="512043"/>
                </a:lnTo>
                <a:lnTo>
                  <a:pt x="7381" y="512580"/>
                </a:lnTo>
                <a:cubicBezTo>
                  <a:pt x="39359" y="514524"/>
                  <a:pt x="72732" y="514144"/>
                  <a:pt x="100029" y="504758"/>
                </a:cubicBezTo>
                <a:cubicBezTo>
                  <a:pt x="115935" y="525779"/>
                  <a:pt x="143126" y="489229"/>
                  <a:pt x="155244" y="525130"/>
                </a:cubicBezTo>
                <a:cubicBezTo>
                  <a:pt x="173881" y="522487"/>
                  <a:pt x="242791" y="514086"/>
                  <a:pt x="254366" y="534449"/>
                </a:cubicBezTo>
                <a:cubicBezTo>
                  <a:pt x="303041" y="537382"/>
                  <a:pt x="380161" y="541650"/>
                  <a:pt x="447292" y="542725"/>
                </a:cubicBezTo>
                <a:cubicBezTo>
                  <a:pt x="530282" y="553078"/>
                  <a:pt x="572130" y="539673"/>
                  <a:pt x="628105" y="547853"/>
                </a:cubicBezTo>
                <a:cubicBezTo>
                  <a:pt x="661608" y="509671"/>
                  <a:pt x="746152" y="605137"/>
                  <a:pt x="783146" y="591799"/>
                </a:cubicBezTo>
                <a:cubicBezTo>
                  <a:pt x="862499" y="590113"/>
                  <a:pt x="949481" y="579142"/>
                  <a:pt x="1043676" y="591887"/>
                </a:cubicBezTo>
                <a:cubicBezTo>
                  <a:pt x="1120353" y="576991"/>
                  <a:pt x="1172004" y="553592"/>
                  <a:pt x="1281816" y="520946"/>
                </a:cubicBezTo>
                <a:cubicBezTo>
                  <a:pt x="1339915" y="511282"/>
                  <a:pt x="1459480" y="554579"/>
                  <a:pt x="1486347" y="487310"/>
                </a:cubicBezTo>
                <a:cubicBezTo>
                  <a:pt x="1507765" y="532008"/>
                  <a:pt x="1539168" y="465954"/>
                  <a:pt x="1568079" y="462531"/>
                </a:cubicBezTo>
                <a:cubicBezTo>
                  <a:pt x="1587821" y="491525"/>
                  <a:pt x="1601468" y="469316"/>
                  <a:pt x="1622516" y="466058"/>
                </a:cubicBezTo>
                <a:cubicBezTo>
                  <a:pt x="1630056" y="483510"/>
                  <a:pt x="1647504" y="484261"/>
                  <a:pt x="1655457" y="465359"/>
                </a:cubicBezTo>
                <a:cubicBezTo>
                  <a:pt x="1651800" y="419723"/>
                  <a:pt x="1709718" y="447719"/>
                  <a:pt x="1717454" y="417203"/>
                </a:cubicBezTo>
                <a:cubicBezTo>
                  <a:pt x="1753115" y="414011"/>
                  <a:pt x="1882851" y="412376"/>
                  <a:pt x="1913794" y="365255"/>
                </a:cubicBezTo>
                <a:cubicBezTo>
                  <a:pt x="2001060" y="361067"/>
                  <a:pt x="2099559" y="366414"/>
                  <a:pt x="2129762" y="367832"/>
                </a:cubicBezTo>
                <a:cubicBezTo>
                  <a:pt x="2215380" y="355065"/>
                  <a:pt x="2248807" y="343296"/>
                  <a:pt x="2376970" y="350129"/>
                </a:cubicBezTo>
                <a:cubicBezTo>
                  <a:pt x="2393251" y="360463"/>
                  <a:pt x="2473371" y="379419"/>
                  <a:pt x="2480155" y="359227"/>
                </a:cubicBezTo>
                <a:cubicBezTo>
                  <a:pt x="2520060" y="359505"/>
                  <a:pt x="2561270" y="311415"/>
                  <a:pt x="2586782" y="339352"/>
                </a:cubicBezTo>
                <a:cubicBezTo>
                  <a:pt x="2585230" y="294982"/>
                  <a:pt x="2653633" y="316689"/>
                  <a:pt x="2679617" y="305383"/>
                </a:cubicBezTo>
                <a:cubicBezTo>
                  <a:pt x="2721434" y="266011"/>
                  <a:pt x="2746765" y="276002"/>
                  <a:pt x="2788947" y="250375"/>
                </a:cubicBezTo>
                <a:cubicBezTo>
                  <a:pt x="2851672" y="235447"/>
                  <a:pt x="2913075" y="252766"/>
                  <a:pt x="2965530" y="245958"/>
                </a:cubicBezTo>
                <a:cubicBezTo>
                  <a:pt x="3001911" y="238336"/>
                  <a:pt x="3090203" y="217828"/>
                  <a:pt x="3103677" y="209527"/>
                </a:cubicBezTo>
                <a:lnTo>
                  <a:pt x="3126759" y="211226"/>
                </a:lnTo>
                <a:cubicBezTo>
                  <a:pt x="3136908" y="211889"/>
                  <a:pt x="3148903" y="212490"/>
                  <a:pt x="3164020" y="212779"/>
                </a:cubicBezTo>
                <a:cubicBezTo>
                  <a:pt x="3225474" y="210084"/>
                  <a:pt x="3231859" y="218227"/>
                  <a:pt x="3285019" y="220535"/>
                </a:cubicBezTo>
                <a:cubicBezTo>
                  <a:pt x="3318541" y="222809"/>
                  <a:pt x="3359787" y="223898"/>
                  <a:pt x="3365154" y="226416"/>
                </a:cubicBezTo>
                <a:lnTo>
                  <a:pt x="3367507" y="225416"/>
                </a:lnTo>
                <a:cubicBezTo>
                  <a:pt x="3377583" y="223667"/>
                  <a:pt x="3383502" y="224760"/>
                  <a:pt x="3387567" y="227103"/>
                </a:cubicBezTo>
                <a:lnTo>
                  <a:pt x="3498001" y="231941"/>
                </a:lnTo>
                <a:cubicBezTo>
                  <a:pt x="3513569" y="226158"/>
                  <a:pt x="3539132" y="232525"/>
                  <a:pt x="3561557" y="228095"/>
                </a:cubicBezTo>
                <a:cubicBezTo>
                  <a:pt x="3574944" y="230843"/>
                  <a:pt x="3597426" y="216287"/>
                  <a:pt x="3611920" y="218094"/>
                </a:cubicBezTo>
                <a:lnTo>
                  <a:pt x="3620528" y="218788"/>
                </a:lnTo>
                <a:lnTo>
                  <a:pt x="3620766" y="218511"/>
                </a:lnTo>
                <a:cubicBezTo>
                  <a:pt x="3622780" y="218042"/>
                  <a:pt x="3625663" y="218038"/>
                  <a:pt x="3629977" y="218664"/>
                </a:cubicBezTo>
                <a:lnTo>
                  <a:pt x="3636217" y="220048"/>
                </a:lnTo>
                <a:lnTo>
                  <a:pt x="3709484" y="186927"/>
                </a:lnTo>
                <a:cubicBezTo>
                  <a:pt x="3731015" y="183190"/>
                  <a:pt x="3745790" y="180810"/>
                  <a:pt x="3761342" y="177474"/>
                </a:cubicBezTo>
                <a:lnTo>
                  <a:pt x="3799748" y="167154"/>
                </a:lnTo>
                <a:lnTo>
                  <a:pt x="3922756" y="194044"/>
                </a:lnTo>
                <a:cubicBezTo>
                  <a:pt x="3960877" y="203465"/>
                  <a:pt x="3965250" y="215357"/>
                  <a:pt x="4028476" y="223679"/>
                </a:cubicBezTo>
                <a:cubicBezTo>
                  <a:pt x="4088751" y="228019"/>
                  <a:pt x="4139112" y="248870"/>
                  <a:pt x="4191582" y="238952"/>
                </a:cubicBezTo>
                <a:cubicBezTo>
                  <a:pt x="4210842" y="254091"/>
                  <a:pt x="4229809" y="260810"/>
                  <a:pt x="4251024" y="240874"/>
                </a:cubicBezTo>
                <a:cubicBezTo>
                  <a:pt x="4306627" y="250935"/>
                  <a:pt x="4317066" y="281625"/>
                  <a:pt x="4355275" y="260205"/>
                </a:cubicBezTo>
                <a:cubicBezTo>
                  <a:pt x="4390577" y="327090"/>
                  <a:pt x="4385658" y="272111"/>
                  <a:pt x="4423807" y="270366"/>
                </a:cubicBezTo>
                <a:cubicBezTo>
                  <a:pt x="4457666" y="271864"/>
                  <a:pt x="4523223" y="267475"/>
                  <a:pt x="4558432" y="269194"/>
                </a:cubicBezTo>
                <a:cubicBezTo>
                  <a:pt x="4594553" y="230955"/>
                  <a:pt x="4596517" y="287120"/>
                  <a:pt x="4635061" y="280682"/>
                </a:cubicBezTo>
                <a:cubicBezTo>
                  <a:pt x="4676560" y="281955"/>
                  <a:pt x="4741782" y="292968"/>
                  <a:pt x="4807427" y="276835"/>
                </a:cubicBezTo>
                <a:cubicBezTo>
                  <a:pt x="4876769" y="256626"/>
                  <a:pt x="4951997" y="249407"/>
                  <a:pt x="5028933" y="183887"/>
                </a:cubicBezTo>
                <a:cubicBezTo>
                  <a:pt x="5044713" y="164149"/>
                  <a:pt x="5073685" y="161161"/>
                  <a:pt x="5093642" y="177214"/>
                </a:cubicBezTo>
                <a:cubicBezTo>
                  <a:pt x="5097077" y="179978"/>
                  <a:pt x="5100108" y="183212"/>
                  <a:pt x="5102642" y="186816"/>
                </a:cubicBezTo>
                <a:cubicBezTo>
                  <a:pt x="5150234" y="139156"/>
                  <a:pt x="5169674" y="190314"/>
                  <a:pt x="5193590" y="156458"/>
                </a:cubicBezTo>
                <a:cubicBezTo>
                  <a:pt x="5257854" y="151722"/>
                  <a:pt x="5301917" y="175841"/>
                  <a:pt x="5323922" y="146332"/>
                </a:cubicBezTo>
                <a:cubicBezTo>
                  <a:pt x="5355266" y="153538"/>
                  <a:pt x="5392601" y="198271"/>
                  <a:pt x="5421860" y="167298"/>
                </a:cubicBezTo>
                <a:cubicBezTo>
                  <a:pt x="5420630" y="196364"/>
                  <a:pt x="5461576" y="151467"/>
                  <a:pt x="5476948" y="173249"/>
                </a:cubicBezTo>
                <a:cubicBezTo>
                  <a:pt x="5487334" y="191763"/>
                  <a:pt x="5502178" y="182456"/>
                  <a:pt x="5516842" y="184018"/>
                </a:cubicBezTo>
                <a:cubicBezTo>
                  <a:pt x="5533140" y="200158"/>
                  <a:pt x="5599828" y="189750"/>
                  <a:pt x="5619415" y="176781"/>
                </a:cubicBezTo>
                <a:cubicBezTo>
                  <a:pt x="5690073" y="168499"/>
                  <a:pt x="5748631" y="186964"/>
                  <a:pt x="5789867" y="150304"/>
                </a:cubicBezTo>
                <a:cubicBezTo>
                  <a:pt x="5802836" y="146282"/>
                  <a:pt x="5814753" y="145947"/>
                  <a:pt x="5825953" y="147907"/>
                </a:cubicBezTo>
                <a:lnTo>
                  <a:pt x="5856168" y="158719"/>
                </a:lnTo>
                <a:lnTo>
                  <a:pt x="5862476" y="172447"/>
                </a:lnTo>
                <a:lnTo>
                  <a:pt x="5882195" y="173195"/>
                </a:lnTo>
                <a:lnTo>
                  <a:pt x="5952585" y="161012"/>
                </a:lnTo>
                <a:cubicBezTo>
                  <a:pt x="5962273" y="166588"/>
                  <a:pt x="5992020" y="151579"/>
                  <a:pt x="6001964" y="154786"/>
                </a:cubicBezTo>
                <a:cubicBezTo>
                  <a:pt x="6061748" y="122178"/>
                  <a:pt x="6101539" y="131534"/>
                  <a:pt x="6184207" y="132658"/>
                </a:cubicBezTo>
                <a:cubicBezTo>
                  <a:pt x="6266582" y="127016"/>
                  <a:pt x="6286876" y="151859"/>
                  <a:pt x="6415830" y="136006"/>
                </a:cubicBezTo>
                <a:cubicBezTo>
                  <a:pt x="6563502" y="116945"/>
                  <a:pt x="6684679" y="79367"/>
                  <a:pt x="6756965" y="57636"/>
                </a:cubicBezTo>
                <a:cubicBezTo>
                  <a:pt x="6761544" y="48663"/>
                  <a:pt x="6812642" y="36519"/>
                  <a:pt x="6819400" y="30742"/>
                </a:cubicBezTo>
                <a:lnTo>
                  <a:pt x="6986370" y="12659"/>
                </a:lnTo>
                <a:lnTo>
                  <a:pt x="6989536" y="14528"/>
                </a:lnTo>
                <a:cubicBezTo>
                  <a:pt x="7002946" y="17364"/>
                  <a:pt x="7010700" y="14716"/>
                  <a:pt x="7015933" y="9653"/>
                </a:cubicBezTo>
                <a:lnTo>
                  <a:pt x="7020592" y="1651"/>
                </a:lnTo>
                <a:lnTo>
                  <a:pt x="702590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44E095-125F-46BE-F8B1-3C62FCDEB5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4744" y="5198168"/>
            <a:ext cx="9859618" cy="1112658"/>
          </a:xfrm>
        </p:spPr>
        <p:txBody>
          <a:bodyPr>
            <a:normAutofit/>
          </a:bodyPr>
          <a:lstStyle/>
          <a:p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L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anguage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, L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earning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 and S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trategic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 S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upport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 Team (LLSS)</a:t>
            </a:r>
            <a:endParaRPr lang="en-GB" sz="3600" dirty="0">
              <a:solidFill>
                <a:schemeClr val="accent5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BCB868E-CBE0-0227-E022-8B3FBD28D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17950" y="647758"/>
            <a:ext cx="8355105" cy="439265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11" descr="Home - Local Offer Birmingham">
            <a:extLst>
              <a:ext uri="{FF2B5EF4-FFF2-40B4-BE49-F238E27FC236}">
                <a16:creationId xmlns:a16="http://schemas.microsoft.com/office/drawing/2014/main" id="{13106C62-3318-161B-C3BB-DDC37ED5C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" r="-1" b="4054"/>
          <a:stretch>
            <a:fillRect/>
          </a:stretch>
        </p:blipFill>
        <p:spPr bwMode="auto">
          <a:xfrm>
            <a:off x="2079812" y="805516"/>
            <a:ext cx="8032376" cy="407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DB6F57FF-98A9-0E61-C60B-8020DCECC215}"/>
              </a:ext>
            </a:extLst>
          </p:cNvPr>
          <p:cNvSpPr/>
          <p:nvPr/>
        </p:nvSpPr>
        <p:spPr>
          <a:xfrm rot="2760050">
            <a:off x="334434" y="4399444"/>
            <a:ext cx="1567543" cy="484792"/>
          </a:xfrm>
          <a:prstGeom prst="rightArrow">
            <a:avLst/>
          </a:prstGeom>
          <a:solidFill>
            <a:srgbClr val="00B0F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603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51F2AB-4A18-3475-7004-C6F90BDA1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90516AD-E435-AB30-2483-6352EBE26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94284D-7010-98A2-B759-C58044761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77A80F8-2FFD-0064-6B50-BDB00E43E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704B7AA-22F0-DA13-FFBE-79186E760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1E522B8-33D5-9B7F-2FF5-F5C3DB7EDC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D565AFB-F898-7E01-6AC0-33A7542F8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652DAB1-5073-E10D-A3DD-62E668F55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A41A8A2-5923-EABC-6F2C-EDB013F0F8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243013"/>
            <a:ext cx="3855720" cy="437197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en-US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Language, Learning and Strategic Support Team (LLSS)</a:t>
            </a:r>
            <a:endParaRPr lang="en-US" sz="3600" kern="12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AE3C6D-D33C-A0E8-11E5-5A6DAF1E9301}"/>
              </a:ext>
            </a:extLst>
          </p:cNvPr>
          <p:cNvSpPr txBox="1"/>
          <p:nvPr/>
        </p:nvSpPr>
        <p:spPr>
          <a:xfrm>
            <a:off x="5135575" y="-195518"/>
            <a:ext cx="6897188" cy="70535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  <a:latin typeface="Century Gothic" panose="020B0502020202020204" pitchFamily="34" charset="0"/>
              </a:rPr>
              <a:t>We support children with language needs.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  <a:latin typeface="Century Gothic" panose="020B0502020202020204" pitchFamily="34" charset="0"/>
              </a:rPr>
              <a:t>Language is how children </a:t>
            </a:r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understand the world </a:t>
            </a:r>
            <a:r>
              <a:rPr lang="en-US" sz="3600" dirty="0">
                <a:solidFill>
                  <a:schemeClr val="tx2"/>
                </a:solidFill>
                <a:latin typeface="Century Gothic" panose="020B0502020202020204" pitchFamily="34" charset="0"/>
              </a:rPr>
              <a:t>around them, </a:t>
            </a:r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communicate</a:t>
            </a:r>
            <a:r>
              <a:rPr lang="en-US" sz="3600" dirty="0">
                <a:solidFill>
                  <a:schemeClr val="tx2"/>
                </a:solidFill>
                <a:latin typeface="Century Gothic" panose="020B0502020202020204" pitchFamily="34" charset="0"/>
              </a:rPr>
              <a:t> with others, and </a:t>
            </a:r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express their thoughts</a:t>
            </a:r>
            <a:r>
              <a:rPr lang="en-US" sz="3600" dirty="0">
                <a:solidFill>
                  <a:schemeClr val="tx2"/>
                </a:solidFill>
                <a:latin typeface="Century Gothic" panose="020B0502020202020204" pitchFamily="34" charset="0"/>
              </a:rPr>
              <a:t>. </a:t>
            </a:r>
          </a:p>
          <a:p>
            <a:pPr marL="571500" indent="-5715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Language is the foundation of learning </a:t>
            </a:r>
            <a:r>
              <a:rPr lang="en-GB" sz="3600" dirty="0">
                <a:solidFill>
                  <a:schemeClr val="tx2"/>
                </a:solidFill>
                <a:latin typeface="Century Gothic" panose="020B0502020202020204" pitchFamily="34" charset="0"/>
              </a:rPr>
              <a:t>so if a child struggles to </a:t>
            </a:r>
            <a:r>
              <a:rPr lang="en-GB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understand</a:t>
            </a:r>
            <a:r>
              <a:rPr lang="en-GB" sz="3600" dirty="0">
                <a:solidFill>
                  <a:schemeClr val="tx2"/>
                </a:solidFill>
                <a:latin typeface="Century Gothic" panose="020B0502020202020204" pitchFamily="34" charset="0"/>
              </a:rPr>
              <a:t> or </a:t>
            </a:r>
            <a:r>
              <a:rPr lang="en-GB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use language</a:t>
            </a:r>
            <a:r>
              <a:rPr lang="en-GB" sz="3600" dirty="0">
                <a:solidFill>
                  <a:schemeClr val="tx2"/>
                </a:solidFill>
                <a:latin typeface="Century Gothic" panose="020B0502020202020204" pitchFamily="34" charset="0"/>
              </a:rPr>
              <a:t>, it can affect </a:t>
            </a:r>
            <a:r>
              <a:rPr lang="en-GB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academic learning, social skills</a:t>
            </a:r>
            <a:r>
              <a:rPr lang="en-GB" sz="3600" dirty="0">
                <a:solidFill>
                  <a:schemeClr val="tx2"/>
                </a:solidFill>
                <a:latin typeface="Century Gothic" panose="020B0502020202020204" pitchFamily="34" charset="0"/>
              </a:rPr>
              <a:t> and </a:t>
            </a:r>
            <a:r>
              <a:rPr lang="en-GB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behaviour</a:t>
            </a:r>
            <a:r>
              <a:rPr lang="en-GB" sz="3600" dirty="0">
                <a:solidFill>
                  <a:schemeClr val="tx2"/>
                </a:solidFill>
                <a:latin typeface="Century Gothic" panose="020B0502020202020204" pitchFamily="34" charset="0"/>
              </a:rPr>
              <a:t>.</a:t>
            </a:r>
            <a:endParaRPr lang="en-US" sz="3600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03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61A8C5-5207-3C00-AD88-117FEAF81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849" name="Rectangle 3484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34B1DC-D230-64DD-8FDF-FBF18A5E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450668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dirty="0"/>
              <a:t>To help us to explore this theme further…</a:t>
            </a:r>
            <a:br>
              <a:rPr lang="en-US" sz="5400" b="1" dirty="0"/>
            </a:br>
            <a:endParaRPr lang="en-US" sz="5400" b="1" dirty="0"/>
          </a:p>
        </p:txBody>
      </p:sp>
      <p:sp>
        <p:nvSpPr>
          <p:cNvPr id="34848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Game Time Neon Sign Gaming Room Led Light - PageNeon">
            <a:extLst>
              <a:ext uri="{FF2B5EF4-FFF2-40B4-BE49-F238E27FC236}">
                <a16:creationId xmlns:a16="http://schemas.microsoft.com/office/drawing/2014/main" id="{38D698CA-D957-C085-CD5B-C237CD2FB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78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832" name="Rectangle 34831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34" name="Freeform: Shape 34833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5A0CE6-71D2-53DA-8615-BD515400A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8614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Say It Without Saying It- Taboo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67C5E6-28E0-4116-45D9-5680403F61E7}"/>
              </a:ext>
            </a:extLst>
          </p:cNvPr>
          <p:cNvSpPr txBox="1"/>
          <p:nvPr/>
        </p:nvSpPr>
        <p:spPr>
          <a:xfrm>
            <a:off x="5802086" y="354599"/>
            <a:ext cx="6093822" cy="556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GB" sz="2400" b="1" dirty="0">
                <a:latin typeface="Century Gothic" panose="020B0502020202020204" pitchFamily="34" charset="0"/>
              </a:rPr>
              <a:t>🧩 How to Play: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GB" sz="2400" b="1" dirty="0">
                <a:latin typeface="Century Gothic" panose="020B0502020202020204" pitchFamily="34" charset="0"/>
              </a:rPr>
              <a:t> Split into small groups</a:t>
            </a:r>
            <a:r>
              <a:rPr lang="en-GB" sz="2400" dirty="0">
                <a:latin typeface="Century Gothic" panose="020B0502020202020204" pitchFamily="34" charset="0"/>
              </a:rPr>
              <a:t> 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latin typeface="Century Gothic" panose="020B0502020202020204" pitchFamily="34" charset="0"/>
              </a:rPr>
              <a:t> One person is the </a:t>
            </a:r>
            <a:r>
              <a:rPr lang="en-GB" sz="2400" b="1" dirty="0">
                <a:latin typeface="Century Gothic" panose="020B0502020202020204" pitchFamily="34" charset="0"/>
              </a:rPr>
              <a:t>describer</a:t>
            </a:r>
            <a:r>
              <a:rPr lang="en-GB" sz="2400" dirty="0">
                <a:latin typeface="Century Gothic" panose="020B0502020202020204" pitchFamily="34" charset="0"/>
              </a:rPr>
              <a:t>, everyone else is a  </a:t>
            </a:r>
            <a:r>
              <a:rPr lang="en-GB" sz="2400" b="1" dirty="0">
                <a:latin typeface="Century Gothic" panose="020B0502020202020204" pitchFamily="34" charset="0"/>
              </a:rPr>
              <a:t>guesser</a:t>
            </a:r>
            <a:r>
              <a:rPr lang="en-GB" sz="2400" dirty="0">
                <a:latin typeface="Century Gothic" panose="020B0502020202020204" pitchFamily="34" charset="0"/>
              </a:rPr>
              <a:t>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latin typeface="Century Gothic" panose="020B0502020202020204" pitchFamily="34" charset="0"/>
              </a:rPr>
              <a:t> The describer picks a card with a </a:t>
            </a:r>
            <a:r>
              <a:rPr lang="en-GB" sz="2400" b="1" dirty="0">
                <a:latin typeface="Century Gothic" panose="020B0502020202020204" pitchFamily="34" charset="0"/>
              </a:rPr>
              <a:t>target word</a:t>
            </a:r>
            <a:r>
              <a:rPr lang="en-GB" sz="2400" dirty="0">
                <a:latin typeface="Century Gothic" panose="020B0502020202020204" pitchFamily="34" charset="0"/>
              </a:rPr>
              <a:t> and must get the group to guess it </a:t>
            </a:r>
            <a:r>
              <a:rPr lang="en-GB" sz="2400" b="1" dirty="0">
                <a:latin typeface="Century Gothic" panose="020B0502020202020204" pitchFamily="34" charset="0"/>
              </a:rPr>
              <a:t>without using the “taboo” words</a:t>
            </a:r>
            <a:r>
              <a:rPr lang="en-GB" sz="2400" dirty="0">
                <a:latin typeface="Century Gothic" panose="020B0502020202020204" pitchFamily="34" charset="0"/>
              </a:rPr>
              <a:t> listed.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latin typeface="Century Gothic" panose="020B0502020202020204" pitchFamily="34" charset="0"/>
              </a:rPr>
              <a:t> Set a timer (1 minute per round).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latin typeface="Century Gothic" panose="020B0502020202020204" pitchFamily="34" charset="0"/>
              </a:rPr>
              <a:t> Rotate role.</a:t>
            </a:r>
          </a:p>
        </p:txBody>
      </p:sp>
      <p:pic>
        <p:nvPicPr>
          <p:cNvPr id="5128" name="Picture 8" descr="Silence, shhht, hand, mouth, lips illustration - Download on Iconfinder">
            <a:extLst>
              <a:ext uri="{FF2B5EF4-FFF2-40B4-BE49-F238E27FC236}">
                <a16:creationId xmlns:a16="http://schemas.microsoft.com/office/drawing/2014/main" id="{88AB1AC8-C930-3DC7-8241-C371A3D05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595" y="3853544"/>
            <a:ext cx="3052354" cy="305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669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0365C9-91C7-6D58-C742-23E0FCB62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832" name="Rectangle 34831">
            <a:extLst>
              <a:ext uri="{FF2B5EF4-FFF2-40B4-BE49-F238E27FC236}">
                <a16:creationId xmlns:a16="http://schemas.microsoft.com/office/drawing/2014/main" id="{241F660F-C0A2-03A4-9319-656E32ABC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34" name="Freeform: Shape 34833">
            <a:extLst>
              <a:ext uri="{FF2B5EF4-FFF2-40B4-BE49-F238E27FC236}">
                <a16:creationId xmlns:a16="http://schemas.microsoft.com/office/drawing/2014/main" id="{1803BD50-D216-A7F2-7549-9794DE4CB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17BEA6-B5B6-382C-D7C4-675CF3ABF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8614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Say It Without Saying It- Taboo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E6A319-83E8-5958-AD76-16C7C195CB27}"/>
              </a:ext>
            </a:extLst>
          </p:cNvPr>
          <p:cNvSpPr txBox="1"/>
          <p:nvPr/>
        </p:nvSpPr>
        <p:spPr>
          <a:xfrm>
            <a:off x="5802086" y="354599"/>
            <a:ext cx="6093822" cy="5907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GB" sz="3200" b="1" dirty="0">
                <a:latin typeface="Century Gothic" panose="020B0502020202020204" pitchFamily="34" charset="0"/>
              </a:rPr>
              <a:t>💬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3200" b="1" dirty="0">
                <a:latin typeface="Century Gothic" panose="020B0502020202020204" pitchFamily="34" charset="0"/>
              </a:rPr>
              <a:t>How did it feel </a:t>
            </a:r>
            <a:r>
              <a:rPr lang="en-GB" sz="3200" dirty="0">
                <a:latin typeface="Century Gothic" panose="020B0502020202020204" pitchFamily="34" charset="0"/>
              </a:rPr>
              <a:t>trying to describe without key words?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3200" dirty="0">
                <a:latin typeface="Century Gothic" panose="020B0502020202020204" pitchFamily="34" charset="0"/>
              </a:rPr>
              <a:t>What </a:t>
            </a:r>
            <a:r>
              <a:rPr lang="en-GB" sz="3200" b="1" dirty="0">
                <a:latin typeface="Century Gothic" panose="020B0502020202020204" pitchFamily="34" charset="0"/>
              </a:rPr>
              <a:t>strategies</a:t>
            </a:r>
            <a:r>
              <a:rPr lang="en-GB" sz="3200" dirty="0">
                <a:latin typeface="Century Gothic" panose="020B0502020202020204" pitchFamily="34" charset="0"/>
              </a:rPr>
              <a:t> </a:t>
            </a:r>
            <a:r>
              <a:rPr lang="en-GB" sz="3200" b="1" dirty="0">
                <a:latin typeface="Century Gothic" panose="020B0502020202020204" pitchFamily="34" charset="0"/>
              </a:rPr>
              <a:t>helped</a:t>
            </a:r>
            <a:r>
              <a:rPr lang="en-GB" sz="3200" dirty="0">
                <a:latin typeface="Century Gothic" panose="020B0502020202020204" pitchFamily="34" charset="0"/>
              </a:rPr>
              <a:t>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3200" dirty="0">
                <a:latin typeface="Century Gothic" panose="020B0502020202020204" pitchFamily="34" charset="0"/>
              </a:rPr>
              <a:t>How might this relate to a </a:t>
            </a:r>
            <a:r>
              <a:rPr lang="en-GB" sz="3200" b="1" dirty="0">
                <a:latin typeface="Century Gothic" panose="020B0502020202020204" pitchFamily="34" charset="0"/>
              </a:rPr>
              <a:t>child with language needs </a:t>
            </a:r>
            <a:r>
              <a:rPr lang="en-GB" sz="3200" dirty="0">
                <a:latin typeface="Century Gothic" panose="020B0502020202020204" pitchFamily="34" charset="0"/>
              </a:rPr>
              <a:t>in class?</a:t>
            </a:r>
          </a:p>
        </p:txBody>
      </p:sp>
      <p:pic>
        <p:nvPicPr>
          <p:cNvPr id="3" name="Picture 8" descr="Silence, shhht, hand, mouth, lips illustration - Download on Iconfinder">
            <a:extLst>
              <a:ext uri="{FF2B5EF4-FFF2-40B4-BE49-F238E27FC236}">
                <a16:creationId xmlns:a16="http://schemas.microsoft.com/office/drawing/2014/main" id="{C7B7B407-7BD4-1575-3D45-F5F7F81D4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595" y="3853544"/>
            <a:ext cx="3052354" cy="305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172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B0745D-A02D-61AA-110F-4339E9F53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832" name="Rectangle 34831">
            <a:extLst>
              <a:ext uri="{FF2B5EF4-FFF2-40B4-BE49-F238E27FC236}">
                <a16:creationId xmlns:a16="http://schemas.microsoft.com/office/drawing/2014/main" id="{510155FD-3604-D8B8-89E1-9E402D8E7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34" name="Freeform: Shape 34833">
            <a:extLst>
              <a:ext uri="{FF2B5EF4-FFF2-40B4-BE49-F238E27FC236}">
                <a16:creationId xmlns:a16="http://schemas.microsoft.com/office/drawing/2014/main" id="{D23A7280-89C7-725E-616A-B5022A689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CD4F09-678A-C80E-EAD8-E99F258CF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8614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Say It Without Saying It- Taboo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2E0068-A13C-2D8B-682F-DF77D6ADF381}"/>
              </a:ext>
            </a:extLst>
          </p:cNvPr>
          <p:cNvSpPr txBox="1"/>
          <p:nvPr/>
        </p:nvSpPr>
        <p:spPr>
          <a:xfrm>
            <a:off x="5802086" y="354599"/>
            <a:ext cx="6093822" cy="5803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latin typeface="Century Gothic" panose="020B0502020202020204" pitchFamily="34" charset="0"/>
              </a:rPr>
              <a:t>Experience what it's like for a child with language needs in the classroom.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latin typeface="Century Gothic" panose="020B0502020202020204" pitchFamily="34" charset="0"/>
              </a:rPr>
              <a:t>This might have helped you to understand how it can affect learning and behaviour.</a:t>
            </a:r>
          </a:p>
        </p:txBody>
      </p:sp>
      <p:pic>
        <p:nvPicPr>
          <p:cNvPr id="3" name="Picture 8" descr="Silence, shhht, hand, mouth, lips illustration - Download on Iconfinder">
            <a:extLst>
              <a:ext uri="{FF2B5EF4-FFF2-40B4-BE49-F238E27FC236}">
                <a16:creationId xmlns:a16="http://schemas.microsoft.com/office/drawing/2014/main" id="{AF9A78D5-7982-1F12-6C4F-A03D78CC9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595" y="3853544"/>
            <a:ext cx="3052354" cy="305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659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229959-31F6-DD74-E047-25754B1D4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832" name="Rectangle 34831">
            <a:extLst>
              <a:ext uri="{FF2B5EF4-FFF2-40B4-BE49-F238E27FC236}">
                <a16:creationId xmlns:a16="http://schemas.microsoft.com/office/drawing/2014/main" id="{213D00E6-8C64-C9B6-4AEF-1AEB809B9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34" name="Freeform: Shape 34833">
            <a:extLst>
              <a:ext uri="{FF2B5EF4-FFF2-40B4-BE49-F238E27FC236}">
                <a16:creationId xmlns:a16="http://schemas.microsoft.com/office/drawing/2014/main" id="{6F37802E-4F32-27BF-C5EB-EE73A38A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0F07D4-8925-A47D-C515-67095DAF8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8614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Language Difficulties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9AB9F5-E584-2436-4AA2-063EB8CCD35C}"/>
              </a:ext>
            </a:extLst>
          </p:cNvPr>
          <p:cNvSpPr txBox="1"/>
          <p:nvPr/>
        </p:nvSpPr>
        <p:spPr>
          <a:xfrm>
            <a:off x="5802086" y="354599"/>
            <a:ext cx="6093822" cy="620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latin typeface="Century Gothic" panose="020B0502020202020204" pitchFamily="34" charset="0"/>
              </a:rPr>
              <a:t>Understanding Lessons: </a:t>
            </a:r>
            <a:r>
              <a:rPr lang="en-US" sz="2400" dirty="0">
                <a:latin typeface="Century Gothic" panose="020B0502020202020204" pitchFamily="34" charset="0"/>
              </a:rPr>
              <a:t>Children may find it harder to follow instructions or understand new words and ideas, which can make learning more difficult.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latin typeface="Century Gothic" panose="020B0502020202020204" pitchFamily="34" charset="0"/>
              </a:rPr>
              <a:t>Expressing Themselves: </a:t>
            </a:r>
            <a:r>
              <a:rPr lang="en-US" sz="2400" dirty="0">
                <a:latin typeface="Century Gothic" panose="020B0502020202020204" pitchFamily="34" charset="0"/>
              </a:rPr>
              <a:t>They might struggle to explain what they know or ask for help, which can affect their confidence and progress.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latin typeface="Century Gothic" panose="020B0502020202020204" pitchFamily="34" charset="0"/>
              </a:rPr>
              <a:t>Making Friends: </a:t>
            </a:r>
            <a:r>
              <a:rPr lang="en-US" sz="2400" dirty="0">
                <a:latin typeface="Century Gothic" panose="020B0502020202020204" pitchFamily="34" charset="0"/>
              </a:rPr>
              <a:t>Language is key to social interaction. Difficulties can lead to frustration or feeling left out.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latin typeface="Century Gothic" panose="020B0502020202020204" pitchFamily="34" charset="0"/>
              </a:rPr>
              <a:t>Feeling Confident: </a:t>
            </a:r>
            <a:r>
              <a:rPr lang="en-US" sz="2400" dirty="0">
                <a:latin typeface="Century Gothic" panose="020B0502020202020204" pitchFamily="34" charset="0"/>
              </a:rPr>
              <a:t>When children can’t communicate easily, they may feel anxious or lose interest in school.</a:t>
            </a:r>
          </a:p>
        </p:txBody>
      </p:sp>
      <p:pic>
        <p:nvPicPr>
          <p:cNvPr id="3" name="Picture 8" descr="Silence, shhht, hand, mouth, lips illustration - Download on Iconfinder">
            <a:extLst>
              <a:ext uri="{FF2B5EF4-FFF2-40B4-BE49-F238E27FC236}">
                <a16:creationId xmlns:a16="http://schemas.microsoft.com/office/drawing/2014/main" id="{32A67703-425A-D5D7-AE49-B8889C2BB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595" y="3853544"/>
            <a:ext cx="3052354" cy="305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407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F2183A-1C8F-68A8-DA7C-1A624CE82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832" name="Rectangle 34831">
            <a:extLst>
              <a:ext uri="{FF2B5EF4-FFF2-40B4-BE49-F238E27FC236}">
                <a16:creationId xmlns:a16="http://schemas.microsoft.com/office/drawing/2014/main" id="{FBE6C56B-8D8A-E6F6-392C-1188280B8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34" name="Freeform: Shape 34833">
            <a:extLst>
              <a:ext uri="{FF2B5EF4-FFF2-40B4-BE49-F238E27FC236}">
                <a16:creationId xmlns:a16="http://schemas.microsoft.com/office/drawing/2014/main" id="{DFB1EE63-CBCB-DD9D-DCDD-CAD2C0D01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F5F33D-8C80-E4B8-7173-7E9DA41F6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8614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Language Difficulties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7B2974-13F1-7260-8A8F-51DC86F2A791}"/>
              </a:ext>
            </a:extLst>
          </p:cNvPr>
          <p:cNvSpPr txBox="1"/>
          <p:nvPr/>
        </p:nvSpPr>
        <p:spPr>
          <a:xfrm>
            <a:off x="5552916" y="354599"/>
            <a:ext cx="6342992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Century Gothic" panose="020B0502020202020204" pitchFamily="34" charset="0"/>
              </a:rPr>
              <a:t>Around </a:t>
            </a:r>
            <a:r>
              <a:rPr lang="en-GB" sz="2800" b="1" dirty="0">
                <a:latin typeface="Century Gothic" panose="020B0502020202020204" pitchFamily="34" charset="0"/>
              </a:rPr>
              <a:t>1.9 million children </a:t>
            </a:r>
            <a:r>
              <a:rPr lang="en-GB" sz="2800" dirty="0">
                <a:latin typeface="Century Gothic" panose="020B0502020202020204" pitchFamily="34" charset="0"/>
              </a:rPr>
              <a:t>in the UK are </a:t>
            </a:r>
            <a:r>
              <a:rPr lang="en-GB" sz="2800" b="1" dirty="0">
                <a:latin typeface="Century Gothic" panose="020B0502020202020204" pitchFamily="34" charset="0"/>
              </a:rPr>
              <a:t>behind</a:t>
            </a:r>
            <a:r>
              <a:rPr lang="en-GB" sz="2800" dirty="0">
                <a:latin typeface="Century Gothic" panose="020B0502020202020204" pitchFamily="34" charset="0"/>
              </a:rPr>
              <a:t> in </a:t>
            </a:r>
            <a:r>
              <a:rPr lang="en-GB" sz="2800" b="1" dirty="0">
                <a:latin typeface="Century Gothic" panose="020B0502020202020204" pitchFamily="34" charset="0"/>
              </a:rPr>
              <a:t>talking or understanding words-</a:t>
            </a:r>
            <a:r>
              <a:rPr lang="en-GB" sz="2800" dirty="0">
                <a:latin typeface="Century Gothic" panose="020B0502020202020204" pitchFamily="34" charset="0"/>
              </a:rPr>
              <a:t> that’s </a:t>
            </a:r>
            <a:r>
              <a:rPr lang="en-GB" sz="2800" b="1" dirty="0">
                <a:latin typeface="Century Gothic" panose="020B0502020202020204" pitchFamily="34" charset="0"/>
              </a:rPr>
              <a:t>1 in 5 </a:t>
            </a:r>
            <a:r>
              <a:rPr lang="en-GB" sz="2800" dirty="0">
                <a:latin typeface="Century Gothic" panose="020B0502020202020204" pitchFamily="34" charset="0"/>
              </a:rPr>
              <a:t>school-aged children.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latin typeface="Century Gothic" panose="020B0502020202020204" pitchFamily="34" charset="0"/>
              </a:rPr>
              <a:t>Speech, language and communication needs </a:t>
            </a:r>
            <a:r>
              <a:rPr lang="en-GB" sz="2800" dirty="0">
                <a:latin typeface="Century Gothic" panose="020B0502020202020204" pitchFamily="34" charset="0"/>
              </a:rPr>
              <a:t>(SLCN) are the </a:t>
            </a:r>
            <a:r>
              <a:rPr lang="en-GB" sz="2800" b="1" dirty="0">
                <a:latin typeface="Century Gothic" panose="020B0502020202020204" pitchFamily="34" charset="0"/>
              </a:rPr>
              <a:t>most common </a:t>
            </a:r>
            <a:r>
              <a:rPr lang="en-GB" sz="2800" dirty="0">
                <a:latin typeface="Century Gothic" panose="020B0502020202020204" pitchFamily="34" charset="0"/>
              </a:rPr>
              <a:t>special educational need in schools.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latin typeface="Century Gothic" panose="020B0502020202020204" pitchFamily="34" charset="0"/>
              </a:rPr>
              <a:t>Over 80% </a:t>
            </a:r>
            <a:r>
              <a:rPr lang="en-GB" sz="2800" dirty="0">
                <a:latin typeface="Century Gothic" panose="020B0502020202020204" pitchFamily="34" charset="0"/>
              </a:rPr>
              <a:t>of children with </a:t>
            </a:r>
            <a:r>
              <a:rPr lang="en-GB" sz="2800" b="1" dirty="0">
                <a:latin typeface="Century Gothic" panose="020B0502020202020204" pitchFamily="34" charset="0"/>
              </a:rPr>
              <a:t>mental health difficulties</a:t>
            </a:r>
            <a:r>
              <a:rPr lang="en-GB" sz="2800" dirty="0">
                <a:latin typeface="Century Gothic" panose="020B0502020202020204" pitchFamily="34" charset="0"/>
              </a:rPr>
              <a:t> also have </a:t>
            </a:r>
            <a:r>
              <a:rPr lang="en-GB" sz="2800" b="1" dirty="0">
                <a:latin typeface="Century Gothic" panose="020B0502020202020204" pitchFamily="34" charset="0"/>
              </a:rPr>
              <a:t>speech or language challenges</a:t>
            </a:r>
            <a:r>
              <a:rPr lang="en-GB" sz="2800" dirty="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3" name="Picture 8" descr="Silence, shhht, hand, mouth, lips illustration - Download on Iconfinder">
            <a:extLst>
              <a:ext uri="{FF2B5EF4-FFF2-40B4-BE49-F238E27FC236}">
                <a16:creationId xmlns:a16="http://schemas.microsoft.com/office/drawing/2014/main" id="{608B6EAF-BC82-A552-2D3D-D42E532AF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595" y="3853544"/>
            <a:ext cx="3052354" cy="305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0665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1F3F23-BED0-3535-8C10-96795CBCA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832" name="Rectangle 34831">
            <a:extLst>
              <a:ext uri="{FF2B5EF4-FFF2-40B4-BE49-F238E27FC236}">
                <a16:creationId xmlns:a16="http://schemas.microsoft.com/office/drawing/2014/main" id="{825AAE1A-7583-3DC2-5B62-24EF7824C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34" name="Freeform: Shape 34833">
            <a:extLst>
              <a:ext uri="{FF2B5EF4-FFF2-40B4-BE49-F238E27FC236}">
                <a16:creationId xmlns:a16="http://schemas.microsoft.com/office/drawing/2014/main" id="{F53A5459-786F-5120-F87A-11C9FAAF2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A46FE6-D40B-B0C0-1EDB-0E6739885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8614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Language Difficulties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BC2F70-7EFA-4F0B-397C-A04DDBF02BAD}"/>
              </a:ext>
            </a:extLst>
          </p:cNvPr>
          <p:cNvSpPr txBox="1"/>
          <p:nvPr/>
        </p:nvSpPr>
        <p:spPr>
          <a:xfrm>
            <a:off x="5802086" y="275829"/>
            <a:ext cx="6093822" cy="6306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Century Gothic" panose="020B0502020202020204" pitchFamily="34" charset="0"/>
              </a:rPr>
              <a:t>When we do support children with language development they can </a:t>
            </a:r>
            <a:r>
              <a:rPr lang="en-US" sz="3600" b="1" dirty="0">
                <a:latin typeface="Century Gothic" panose="020B0502020202020204" pitchFamily="34" charset="0"/>
              </a:rPr>
              <a:t>thrive</a:t>
            </a:r>
            <a:r>
              <a:rPr lang="en-US" sz="3600" dirty="0">
                <a:latin typeface="Century Gothic" panose="020B0502020202020204" pitchFamily="34" charset="0"/>
              </a:rPr>
              <a:t> both academically and socially.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600" dirty="0">
              <a:latin typeface="Century Gothic" panose="020B0502020202020204" pitchFamily="34" charset="0"/>
            </a:endParaRPr>
          </a:p>
          <a:p>
            <a:pPr marL="571500" indent="-5715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Century Gothic" panose="020B0502020202020204" pitchFamily="34" charset="0"/>
              </a:rPr>
              <a:t>Are you concerned about your child’s communication or language needs?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600" dirty="0">
              <a:latin typeface="Century Gothic" panose="020B0502020202020204" pitchFamily="34" charset="0"/>
            </a:endParaRPr>
          </a:p>
        </p:txBody>
      </p:sp>
      <p:pic>
        <p:nvPicPr>
          <p:cNvPr id="3" name="Picture 8" descr="Silence, shhht, hand, mouth, lips illustration - Download on Iconfinder">
            <a:extLst>
              <a:ext uri="{FF2B5EF4-FFF2-40B4-BE49-F238E27FC236}">
                <a16:creationId xmlns:a16="http://schemas.microsoft.com/office/drawing/2014/main" id="{C048E89C-3438-4C53-80BB-D78F11052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595" y="3853544"/>
            <a:ext cx="3052354" cy="305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848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FAC50C-995A-6D81-7389-6226881F7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5F4CFE-57A7-4FC7-5DD6-4B83522BD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FC02FBB-B6E0-38AE-BDB8-07959FF7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8174"/>
            <a:ext cx="12192000" cy="4939827"/>
          </a:xfrm>
          <a:custGeom>
            <a:avLst/>
            <a:gdLst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499101 w 12192000"/>
              <a:gd name="connsiteY144" fmla="*/ 232983 h 4939827"/>
              <a:gd name="connsiteX145" fmla="*/ 4558432 w 12192000"/>
              <a:gd name="connsiteY145" fmla="*/ 269194 h 4939827"/>
              <a:gd name="connsiteX146" fmla="*/ 4635061 w 12192000"/>
              <a:gd name="connsiteY146" fmla="*/ 280682 h 4939827"/>
              <a:gd name="connsiteX147" fmla="*/ 4680829 w 12192000"/>
              <a:gd name="connsiteY147" fmla="*/ 287953 h 4939827"/>
              <a:gd name="connsiteX148" fmla="*/ 4807427 w 12192000"/>
              <a:gd name="connsiteY148" fmla="*/ 276835 h 4939827"/>
              <a:gd name="connsiteX149" fmla="*/ 5028933 w 12192000"/>
              <a:gd name="connsiteY149" fmla="*/ 183887 h 4939827"/>
              <a:gd name="connsiteX150" fmla="*/ 5093642 w 12192000"/>
              <a:gd name="connsiteY150" fmla="*/ 177214 h 4939827"/>
              <a:gd name="connsiteX151" fmla="*/ 5102642 w 12192000"/>
              <a:gd name="connsiteY151" fmla="*/ 186816 h 4939827"/>
              <a:gd name="connsiteX152" fmla="*/ 5193590 w 12192000"/>
              <a:gd name="connsiteY152" fmla="*/ 136361 h 4939827"/>
              <a:gd name="connsiteX153" fmla="*/ 5323922 w 12192000"/>
              <a:gd name="connsiteY153" fmla="*/ 146332 h 4939827"/>
              <a:gd name="connsiteX154" fmla="*/ 5421860 w 12192000"/>
              <a:gd name="connsiteY154" fmla="*/ 167298 h 4939827"/>
              <a:gd name="connsiteX155" fmla="*/ 5476948 w 12192000"/>
              <a:gd name="connsiteY155" fmla="*/ 173249 h 4939827"/>
              <a:gd name="connsiteX156" fmla="*/ 5516842 w 12192000"/>
              <a:gd name="connsiteY156" fmla="*/ 184018 h 4939827"/>
              <a:gd name="connsiteX157" fmla="*/ 5619415 w 12192000"/>
              <a:gd name="connsiteY157" fmla="*/ 176781 h 4939827"/>
              <a:gd name="connsiteX158" fmla="*/ 5789867 w 12192000"/>
              <a:gd name="connsiteY158" fmla="*/ 150304 h 4939827"/>
              <a:gd name="connsiteX159" fmla="*/ 5825953 w 12192000"/>
              <a:gd name="connsiteY159" fmla="*/ 147907 h 4939827"/>
              <a:gd name="connsiteX160" fmla="*/ 5856168 w 12192000"/>
              <a:gd name="connsiteY160" fmla="*/ 158719 h 4939827"/>
              <a:gd name="connsiteX161" fmla="*/ 5862476 w 12192000"/>
              <a:gd name="connsiteY161" fmla="*/ 172447 h 4939827"/>
              <a:gd name="connsiteX162" fmla="*/ 5882195 w 12192000"/>
              <a:gd name="connsiteY162" fmla="*/ 173195 h 4939827"/>
              <a:gd name="connsiteX163" fmla="*/ 5887271 w 12192000"/>
              <a:gd name="connsiteY163" fmla="*/ 176084 h 4939827"/>
              <a:gd name="connsiteX164" fmla="*/ 5916552 w 12192000"/>
              <a:gd name="connsiteY164" fmla="*/ 189955 h 4939827"/>
              <a:gd name="connsiteX165" fmla="*/ 5983240 w 12192000"/>
              <a:gd name="connsiteY165" fmla="*/ 152755 h 4939827"/>
              <a:gd name="connsiteX166" fmla="*/ 6061852 w 12192000"/>
              <a:gd name="connsiteY166" fmla="*/ 161953 h 4939827"/>
              <a:gd name="connsiteX167" fmla="*/ 6408386 w 12192000"/>
              <a:gd name="connsiteY167" fmla="*/ 157590 h 4939827"/>
              <a:gd name="connsiteX168" fmla="*/ 6531386 w 12192000"/>
              <a:gd name="connsiteY168" fmla="*/ 156103 h 4939827"/>
              <a:gd name="connsiteX169" fmla="*/ 6721509 w 12192000"/>
              <a:gd name="connsiteY169" fmla="*/ 54829 h 4939827"/>
              <a:gd name="connsiteX170" fmla="*/ 6947884 w 12192000"/>
              <a:gd name="connsiteY170" fmla="*/ 47587 h 4939827"/>
              <a:gd name="connsiteX171" fmla="*/ 6965101 w 12192000"/>
              <a:gd name="connsiteY171" fmla="*/ 25718 h 4939827"/>
              <a:gd name="connsiteX172" fmla="*/ 6986370 w 12192000"/>
              <a:gd name="connsiteY172" fmla="*/ 12659 h 4939827"/>
              <a:gd name="connsiteX173" fmla="*/ 6989536 w 12192000"/>
              <a:gd name="connsiteY173" fmla="*/ 14528 h 4939827"/>
              <a:gd name="connsiteX174" fmla="*/ 7015933 w 12192000"/>
              <a:gd name="connsiteY174" fmla="*/ 9653 h 4939827"/>
              <a:gd name="connsiteX175" fmla="*/ 7020592 w 12192000"/>
              <a:gd name="connsiteY175" fmla="*/ 1651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558432 w 12192000"/>
              <a:gd name="connsiteY144" fmla="*/ 269194 h 4939827"/>
              <a:gd name="connsiteX145" fmla="*/ 4635061 w 12192000"/>
              <a:gd name="connsiteY145" fmla="*/ 280682 h 4939827"/>
              <a:gd name="connsiteX146" fmla="*/ 4680829 w 12192000"/>
              <a:gd name="connsiteY146" fmla="*/ 287953 h 4939827"/>
              <a:gd name="connsiteX147" fmla="*/ 4807427 w 12192000"/>
              <a:gd name="connsiteY147" fmla="*/ 276835 h 4939827"/>
              <a:gd name="connsiteX148" fmla="*/ 5028933 w 12192000"/>
              <a:gd name="connsiteY148" fmla="*/ 183887 h 4939827"/>
              <a:gd name="connsiteX149" fmla="*/ 5093642 w 12192000"/>
              <a:gd name="connsiteY149" fmla="*/ 177214 h 4939827"/>
              <a:gd name="connsiteX150" fmla="*/ 5102642 w 12192000"/>
              <a:gd name="connsiteY150" fmla="*/ 186816 h 4939827"/>
              <a:gd name="connsiteX151" fmla="*/ 5193590 w 12192000"/>
              <a:gd name="connsiteY151" fmla="*/ 136361 h 4939827"/>
              <a:gd name="connsiteX152" fmla="*/ 5323922 w 12192000"/>
              <a:gd name="connsiteY152" fmla="*/ 146332 h 4939827"/>
              <a:gd name="connsiteX153" fmla="*/ 5421860 w 12192000"/>
              <a:gd name="connsiteY153" fmla="*/ 167298 h 4939827"/>
              <a:gd name="connsiteX154" fmla="*/ 5476948 w 12192000"/>
              <a:gd name="connsiteY154" fmla="*/ 173249 h 4939827"/>
              <a:gd name="connsiteX155" fmla="*/ 5516842 w 12192000"/>
              <a:gd name="connsiteY155" fmla="*/ 184018 h 4939827"/>
              <a:gd name="connsiteX156" fmla="*/ 5619415 w 12192000"/>
              <a:gd name="connsiteY156" fmla="*/ 176781 h 4939827"/>
              <a:gd name="connsiteX157" fmla="*/ 5789867 w 12192000"/>
              <a:gd name="connsiteY157" fmla="*/ 150304 h 4939827"/>
              <a:gd name="connsiteX158" fmla="*/ 5825953 w 12192000"/>
              <a:gd name="connsiteY158" fmla="*/ 147907 h 4939827"/>
              <a:gd name="connsiteX159" fmla="*/ 5856168 w 12192000"/>
              <a:gd name="connsiteY159" fmla="*/ 158719 h 4939827"/>
              <a:gd name="connsiteX160" fmla="*/ 5862476 w 12192000"/>
              <a:gd name="connsiteY160" fmla="*/ 172447 h 4939827"/>
              <a:gd name="connsiteX161" fmla="*/ 5882195 w 12192000"/>
              <a:gd name="connsiteY161" fmla="*/ 173195 h 4939827"/>
              <a:gd name="connsiteX162" fmla="*/ 5887271 w 12192000"/>
              <a:gd name="connsiteY162" fmla="*/ 176084 h 4939827"/>
              <a:gd name="connsiteX163" fmla="*/ 5916552 w 12192000"/>
              <a:gd name="connsiteY163" fmla="*/ 189955 h 4939827"/>
              <a:gd name="connsiteX164" fmla="*/ 5983240 w 12192000"/>
              <a:gd name="connsiteY164" fmla="*/ 152755 h 4939827"/>
              <a:gd name="connsiteX165" fmla="*/ 6061852 w 12192000"/>
              <a:gd name="connsiteY165" fmla="*/ 161953 h 4939827"/>
              <a:gd name="connsiteX166" fmla="*/ 6408386 w 12192000"/>
              <a:gd name="connsiteY166" fmla="*/ 157590 h 4939827"/>
              <a:gd name="connsiteX167" fmla="*/ 6531386 w 12192000"/>
              <a:gd name="connsiteY167" fmla="*/ 156103 h 4939827"/>
              <a:gd name="connsiteX168" fmla="*/ 6721509 w 12192000"/>
              <a:gd name="connsiteY168" fmla="*/ 54829 h 4939827"/>
              <a:gd name="connsiteX169" fmla="*/ 6947884 w 12192000"/>
              <a:gd name="connsiteY169" fmla="*/ 47587 h 4939827"/>
              <a:gd name="connsiteX170" fmla="*/ 6965101 w 12192000"/>
              <a:gd name="connsiteY170" fmla="*/ 25718 h 4939827"/>
              <a:gd name="connsiteX171" fmla="*/ 6986370 w 12192000"/>
              <a:gd name="connsiteY171" fmla="*/ 12659 h 4939827"/>
              <a:gd name="connsiteX172" fmla="*/ 6989536 w 12192000"/>
              <a:gd name="connsiteY172" fmla="*/ 14528 h 4939827"/>
              <a:gd name="connsiteX173" fmla="*/ 7015933 w 12192000"/>
              <a:gd name="connsiteY173" fmla="*/ 9653 h 4939827"/>
              <a:gd name="connsiteX174" fmla="*/ 7020592 w 12192000"/>
              <a:gd name="connsiteY174" fmla="*/ 1651 h 4939827"/>
              <a:gd name="connsiteX175" fmla="*/ 7025905 w 12192000"/>
              <a:gd name="connsiteY17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680829 w 12192000"/>
              <a:gd name="connsiteY145" fmla="*/ 287953 h 4939827"/>
              <a:gd name="connsiteX146" fmla="*/ 4807427 w 12192000"/>
              <a:gd name="connsiteY146" fmla="*/ 276835 h 4939827"/>
              <a:gd name="connsiteX147" fmla="*/ 5028933 w 12192000"/>
              <a:gd name="connsiteY147" fmla="*/ 183887 h 4939827"/>
              <a:gd name="connsiteX148" fmla="*/ 5093642 w 12192000"/>
              <a:gd name="connsiteY148" fmla="*/ 177214 h 4939827"/>
              <a:gd name="connsiteX149" fmla="*/ 5102642 w 12192000"/>
              <a:gd name="connsiteY149" fmla="*/ 186816 h 4939827"/>
              <a:gd name="connsiteX150" fmla="*/ 5193590 w 12192000"/>
              <a:gd name="connsiteY150" fmla="*/ 136361 h 4939827"/>
              <a:gd name="connsiteX151" fmla="*/ 5323922 w 12192000"/>
              <a:gd name="connsiteY151" fmla="*/ 146332 h 4939827"/>
              <a:gd name="connsiteX152" fmla="*/ 5421860 w 12192000"/>
              <a:gd name="connsiteY152" fmla="*/ 167298 h 4939827"/>
              <a:gd name="connsiteX153" fmla="*/ 5476948 w 12192000"/>
              <a:gd name="connsiteY153" fmla="*/ 173249 h 4939827"/>
              <a:gd name="connsiteX154" fmla="*/ 5516842 w 12192000"/>
              <a:gd name="connsiteY154" fmla="*/ 184018 h 4939827"/>
              <a:gd name="connsiteX155" fmla="*/ 5619415 w 12192000"/>
              <a:gd name="connsiteY155" fmla="*/ 176781 h 4939827"/>
              <a:gd name="connsiteX156" fmla="*/ 5789867 w 12192000"/>
              <a:gd name="connsiteY156" fmla="*/ 150304 h 4939827"/>
              <a:gd name="connsiteX157" fmla="*/ 5825953 w 12192000"/>
              <a:gd name="connsiteY157" fmla="*/ 147907 h 4939827"/>
              <a:gd name="connsiteX158" fmla="*/ 5856168 w 12192000"/>
              <a:gd name="connsiteY158" fmla="*/ 158719 h 4939827"/>
              <a:gd name="connsiteX159" fmla="*/ 5862476 w 12192000"/>
              <a:gd name="connsiteY159" fmla="*/ 172447 h 4939827"/>
              <a:gd name="connsiteX160" fmla="*/ 5882195 w 12192000"/>
              <a:gd name="connsiteY160" fmla="*/ 173195 h 4939827"/>
              <a:gd name="connsiteX161" fmla="*/ 5887271 w 12192000"/>
              <a:gd name="connsiteY161" fmla="*/ 176084 h 4939827"/>
              <a:gd name="connsiteX162" fmla="*/ 5916552 w 12192000"/>
              <a:gd name="connsiteY162" fmla="*/ 189955 h 4939827"/>
              <a:gd name="connsiteX163" fmla="*/ 5983240 w 12192000"/>
              <a:gd name="connsiteY163" fmla="*/ 152755 h 4939827"/>
              <a:gd name="connsiteX164" fmla="*/ 6061852 w 12192000"/>
              <a:gd name="connsiteY164" fmla="*/ 161953 h 4939827"/>
              <a:gd name="connsiteX165" fmla="*/ 6408386 w 12192000"/>
              <a:gd name="connsiteY165" fmla="*/ 157590 h 4939827"/>
              <a:gd name="connsiteX166" fmla="*/ 6531386 w 12192000"/>
              <a:gd name="connsiteY166" fmla="*/ 156103 h 4939827"/>
              <a:gd name="connsiteX167" fmla="*/ 6721509 w 12192000"/>
              <a:gd name="connsiteY167" fmla="*/ 54829 h 4939827"/>
              <a:gd name="connsiteX168" fmla="*/ 6947884 w 12192000"/>
              <a:gd name="connsiteY168" fmla="*/ 47587 h 4939827"/>
              <a:gd name="connsiteX169" fmla="*/ 6965101 w 12192000"/>
              <a:gd name="connsiteY169" fmla="*/ 25718 h 4939827"/>
              <a:gd name="connsiteX170" fmla="*/ 6986370 w 12192000"/>
              <a:gd name="connsiteY170" fmla="*/ 12659 h 4939827"/>
              <a:gd name="connsiteX171" fmla="*/ 6989536 w 12192000"/>
              <a:gd name="connsiteY171" fmla="*/ 14528 h 4939827"/>
              <a:gd name="connsiteX172" fmla="*/ 7015933 w 12192000"/>
              <a:gd name="connsiteY172" fmla="*/ 9653 h 4939827"/>
              <a:gd name="connsiteX173" fmla="*/ 7020592 w 12192000"/>
              <a:gd name="connsiteY173" fmla="*/ 1651 h 4939827"/>
              <a:gd name="connsiteX174" fmla="*/ 7025905 w 12192000"/>
              <a:gd name="connsiteY17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08386 w 12192000"/>
              <a:gd name="connsiteY164" fmla="*/ 157590 h 4939827"/>
              <a:gd name="connsiteX165" fmla="*/ 6531386 w 12192000"/>
              <a:gd name="connsiteY165" fmla="*/ 156103 h 4939827"/>
              <a:gd name="connsiteX166" fmla="*/ 6721509 w 12192000"/>
              <a:gd name="connsiteY166" fmla="*/ 54829 h 4939827"/>
              <a:gd name="connsiteX167" fmla="*/ 6947884 w 12192000"/>
              <a:gd name="connsiteY167" fmla="*/ 47587 h 4939827"/>
              <a:gd name="connsiteX168" fmla="*/ 6965101 w 12192000"/>
              <a:gd name="connsiteY168" fmla="*/ 25718 h 4939827"/>
              <a:gd name="connsiteX169" fmla="*/ 6986370 w 12192000"/>
              <a:gd name="connsiteY169" fmla="*/ 12659 h 4939827"/>
              <a:gd name="connsiteX170" fmla="*/ 6989536 w 12192000"/>
              <a:gd name="connsiteY170" fmla="*/ 14528 h 4939827"/>
              <a:gd name="connsiteX171" fmla="*/ 7015933 w 12192000"/>
              <a:gd name="connsiteY171" fmla="*/ 9653 h 4939827"/>
              <a:gd name="connsiteX172" fmla="*/ 7020592 w 12192000"/>
              <a:gd name="connsiteY172" fmla="*/ 1651 h 4939827"/>
              <a:gd name="connsiteX173" fmla="*/ 7025905 w 12192000"/>
              <a:gd name="connsiteY17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21509 w 12192000"/>
              <a:gd name="connsiteY165" fmla="*/ 54829 h 4939827"/>
              <a:gd name="connsiteX166" fmla="*/ 6947884 w 12192000"/>
              <a:gd name="connsiteY166" fmla="*/ 47587 h 4939827"/>
              <a:gd name="connsiteX167" fmla="*/ 6965101 w 12192000"/>
              <a:gd name="connsiteY167" fmla="*/ 25718 h 4939827"/>
              <a:gd name="connsiteX168" fmla="*/ 6986370 w 12192000"/>
              <a:gd name="connsiteY168" fmla="*/ 12659 h 4939827"/>
              <a:gd name="connsiteX169" fmla="*/ 6989536 w 12192000"/>
              <a:gd name="connsiteY169" fmla="*/ 14528 h 4939827"/>
              <a:gd name="connsiteX170" fmla="*/ 7015933 w 12192000"/>
              <a:gd name="connsiteY170" fmla="*/ 9653 h 4939827"/>
              <a:gd name="connsiteX171" fmla="*/ 7020592 w 12192000"/>
              <a:gd name="connsiteY171" fmla="*/ 1651 h 4939827"/>
              <a:gd name="connsiteX172" fmla="*/ 7025905 w 12192000"/>
              <a:gd name="connsiteY17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947884 w 12192000"/>
              <a:gd name="connsiteY165" fmla="*/ 47587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152287 w 12192000"/>
              <a:gd name="connsiteY163" fmla="*/ 116736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56458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922756 w 12192000"/>
              <a:gd name="connsiteY135" fmla="*/ 194044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98001 w 12192000"/>
              <a:gd name="connsiteY124" fmla="*/ 231941 h 4939827"/>
              <a:gd name="connsiteX125" fmla="*/ 3561557 w 12192000"/>
              <a:gd name="connsiteY125" fmla="*/ 228095 h 4939827"/>
              <a:gd name="connsiteX126" fmla="*/ 3611920 w 12192000"/>
              <a:gd name="connsiteY126" fmla="*/ 218094 h 4939827"/>
              <a:gd name="connsiteX127" fmla="*/ 3620528 w 12192000"/>
              <a:gd name="connsiteY127" fmla="*/ 218788 h 4939827"/>
              <a:gd name="connsiteX128" fmla="*/ 3620766 w 12192000"/>
              <a:gd name="connsiteY128" fmla="*/ 218511 h 4939827"/>
              <a:gd name="connsiteX129" fmla="*/ 3629977 w 12192000"/>
              <a:gd name="connsiteY129" fmla="*/ 218664 h 4939827"/>
              <a:gd name="connsiteX130" fmla="*/ 3636217 w 12192000"/>
              <a:gd name="connsiteY130" fmla="*/ 220048 h 4939827"/>
              <a:gd name="connsiteX131" fmla="*/ 3709484 w 12192000"/>
              <a:gd name="connsiteY131" fmla="*/ 186927 h 4939827"/>
              <a:gd name="connsiteX132" fmla="*/ 3761342 w 12192000"/>
              <a:gd name="connsiteY132" fmla="*/ 177474 h 4939827"/>
              <a:gd name="connsiteX133" fmla="*/ 3799748 w 12192000"/>
              <a:gd name="connsiteY133" fmla="*/ 167154 h 4939827"/>
              <a:gd name="connsiteX134" fmla="*/ 3922756 w 12192000"/>
              <a:gd name="connsiteY134" fmla="*/ 194044 h 4939827"/>
              <a:gd name="connsiteX135" fmla="*/ 4028476 w 12192000"/>
              <a:gd name="connsiteY135" fmla="*/ 223679 h 4939827"/>
              <a:gd name="connsiteX136" fmla="*/ 4191582 w 12192000"/>
              <a:gd name="connsiteY136" fmla="*/ 238952 h 4939827"/>
              <a:gd name="connsiteX137" fmla="*/ 4251024 w 12192000"/>
              <a:gd name="connsiteY137" fmla="*/ 240874 h 4939827"/>
              <a:gd name="connsiteX138" fmla="*/ 4355275 w 12192000"/>
              <a:gd name="connsiteY138" fmla="*/ 260205 h 4939827"/>
              <a:gd name="connsiteX139" fmla="*/ 4423807 w 12192000"/>
              <a:gd name="connsiteY139" fmla="*/ 270366 h 4939827"/>
              <a:gd name="connsiteX140" fmla="*/ 4558432 w 12192000"/>
              <a:gd name="connsiteY140" fmla="*/ 269194 h 4939827"/>
              <a:gd name="connsiteX141" fmla="*/ 4635061 w 12192000"/>
              <a:gd name="connsiteY141" fmla="*/ 280682 h 4939827"/>
              <a:gd name="connsiteX142" fmla="*/ 4807427 w 12192000"/>
              <a:gd name="connsiteY142" fmla="*/ 276835 h 4939827"/>
              <a:gd name="connsiteX143" fmla="*/ 5028933 w 12192000"/>
              <a:gd name="connsiteY143" fmla="*/ 183887 h 4939827"/>
              <a:gd name="connsiteX144" fmla="*/ 5093642 w 12192000"/>
              <a:gd name="connsiteY144" fmla="*/ 177214 h 4939827"/>
              <a:gd name="connsiteX145" fmla="*/ 5102642 w 12192000"/>
              <a:gd name="connsiteY145" fmla="*/ 186816 h 4939827"/>
              <a:gd name="connsiteX146" fmla="*/ 5193590 w 12192000"/>
              <a:gd name="connsiteY146" fmla="*/ 156458 h 4939827"/>
              <a:gd name="connsiteX147" fmla="*/ 5323922 w 12192000"/>
              <a:gd name="connsiteY147" fmla="*/ 146332 h 4939827"/>
              <a:gd name="connsiteX148" fmla="*/ 5421860 w 12192000"/>
              <a:gd name="connsiteY148" fmla="*/ 167298 h 4939827"/>
              <a:gd name="connsiteX149" fmla="*/ 5476948 w 12192000"/>
              <a:gd name="connsiteY149" fmla="*/ 173249 h 4939827"/>
              <a:gd name="connsiteX150" fmla="*/ 5516842 w 12192000"/>
              <a:gd name="connsiteY150" fmla="*/ 184018 h 4939827"/>
              <a:gd name="connsiteX151" fmla="*/ 5619415 w 12192000"/>
              <a:gd name="connsiteY151" fmla="*/ 176781 h 4939827"/>
              <a:gd name="connsiteX152" fmla="*/ 5789867 w 12192000"/>
              <a:gd name="connsiteY152" fmla="*/ 150304 h 4939827"/>
              <a:gd name="connsiteX153" fmla="*/ 5825953 w 12192000"/>
              <a:gd name="connsiteY153" fmla="*/ 147907 h 4939827"/>
              <a:gd name="connsiteX154" fmla="*/ 5856168 w 12192000"/>
              <a:gd name="connsiteY154" fmla="*/ 158719 h 4939827"/>
              <a:gd name="connsiteX155" fmla="*/ 5862476 w 12192000"/>
              <a:gd name="connsiteY155" fmla="*/ 172447 h 4939827"/>
              <a:gd name="connsiteX156" fmla="*/ 5882195 w 12192000"/>
              <a:gd name="connsiteY156" fmla="*/ 173195 h 4939827"/>
              <a:gd name="connsiteX157" fmla="*/ 5887271 w 12192000"/>
              <a:gd name="connsiteY157" fmla="*/ 176084 h 4939827"/>
              <a:gd name="connsiteX158" fmla="*/ 5921577 w 12192000"/>
              <a:gd name="connsiteY158" fmla="*/ 169858 h 4939827"/>
              <a:gd name="connsiteX159" fmla="*/ 5983240 w 12192000"/>
              <a:gd name="connsiteY159" fmla="*/ 152755 h 4939827"/>
              <a:gd name="connsiteX160" fmla="*/ 6152287 w 12192000"/>
              <a:gd name="connsiteY160" fmla="*/ 116736 h 4939827"/>
              <a:gd name="connsiteX161" fmla="*/ 6415830 w 12192000"/>
              <a:gd name="connsiteY161" fmla="*/ 136006 h 4939827"/>
              <a:gd name="connsiteX162" fmla="*/ 6756965 w 12192000"/>
              <a:gd name="connsiteY162" fmla="*/ 57636 h 4939827"/>
              <a:gd name="connsiteX163" fmla="*/ 6819400 w 12192000"/>
              <a:gd name="connsiteY163" fmla="*/ 30742 h 4939827"/>
              <a:gd name="connsiteX164" fmla="*/ 6986370 w 12192000"/>
              <a:gd name="connsiteY164" fmla="*/ 12659 h 4939827"/>
              <a:gd name="connsiteX165" fmla="*/ 6989536 w 12192000"/>
              <a:gd name="connsiteY165" fmla="*/ 14528 h 4939827"/>
              <a:gd name="connsiteX166" fmla="*/ 7015933 w 12192000"/>
              <a:gd name="connsiteY166" fmla="*/ 9653 h 4939827"/>
              <a:gd name="connsiteX167" fmla="*/ 7020592 w 12192000"/>
              <a:gd name="connsiteY167" fmla="*/ 1651 h 4939827"/>
              <a:gd name="connsiteX168" fmla="*/ 7025905 w 12192000"/>
              <a:gd name="connsiteY16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30844 w 12192000"/>
              <a:gd name="connsiteY115" fmla="*/ 225861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3030844 w 12192000"/>
              <a:gd name="connsiteY114" fmla="*/ 225861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87089 w 12192000"/>
              <a:gd name="connsiteY55" fmla="*/ 303891 h 4939827"/>
              <a:gd name="connsiteX56" fmla="*/ 9371484 w 12192000"/>
              <a:gd name="connsiteY56" fmla="*/ 329634 h 4939827"/>
              <a:gd name="connsiteX57" fmla="*/ 9404829 w 12192000"/>
              <a:gd name="connsiteY57" fmla="*/ 339038 h 4939827"/>
              <a:gd name="connsiteX58" fmla="*/ 9427021 w 12192000"/>
              <a:gd name="connsiteY58" fmla="*/ 358784 h 4939827"/>
              <a:gd name="connsiteX59" fmla="*/ 9670844 w 12192000"/>
              <a:gd name="connsiteY59" fmla="*/ 405128 h 4939827"/>
              <a:gd name="connsiteX60" fmla="*/ 9816083 w 12192000"/>
              <a:gd name="connsiteY60" fmla="*/ 416573 h 4939827"/>
              <a:gd name="connsiteX61" fmla="*/ 9936741 w 12192000"/>
              <a:gd name="connsiteY61" fmla="*/ 437044 h 4939827"/>
              <a:gd name="connsiteX62" fmla="*/ 10050093 w 12192000"/>
              <a:gd name="connsiteY62" fmla="*/ 443783 h 4939827"/>
              <a:gd name="connsiteX63" fmla="*/ 10130090 w 12192000"/>
              <a:gd name="connsiteY63" fmla="*/ 459520 h 4939827"/>
              <a:gd name="connsiteX64" fmla="*/ 10173456 w 12192000"/>
              <a:gd name="connsiteY64" fmla="*/ 457749 h 4939827"/>
              <a:gd name="connsiteX65" fmla="*/ 10218232 w 12192000"/>
              <a:gd name="connsiteY65" fmla="*/ 459820 h 4939827"/>
              <a:gd name="connsiteX66" fmla="*/ 10354176 w 12192000"/>
              <a:gd name="connsiteY66" fmla="*/ 471377 h 4939827"/>
              <a:gd name="connsiteX67" fmla="*/ 10430681 w 12192000"/>
              <a:gd name="connsiteY67" fmla="*/ 481226 h 4939827"/>
              <a:gd name="connsiteX68" fmla="*/ 10478169 w 12192000"/>
              <a:gd name="connsiteY68" fmla="*/ 481774 h 4939827"/>
              <a:gd name="connsiteX69" fmla="*/ 10540907 w 12192000"/>
              <a:gd name="connsiteY69" fmla="*/ 485607 h 4939827"/>
              <a:gd name="connsiteX70" fmla="*/ 10614941 w 12192000"/>
              <a:gd name="connsiteY70" fmla="*/ 487592 h 4939827"/>
              <a:gd name="connsiteX71" fmla="*/ 10674098 w 12192000"/>
              <a:gd name="connsiteY71" fmla="*/ 521656 h 4939827"/>
              <a:gd name="connsiteX72" fmla="*/ 10874834 w 12192000"/>
              <a:gd name="connsiteY72" fmla="*/ 574867 h 4939827"/>
              <a:gd name="connsiteX73" fmla="*/ 10944981 w 12192000"/>
              <a:gd name="connsiteY73" fmla="*/ 615042 h 4939827"/>
              <a:gd name="connsiteX74" fmla="*/ 11006376 w 12192000"/>
              <a:gd name="connsiteY74" fmla="*/ 645957 h 4939827"/>
              <a:gd name="connsiteX75" fmla="*/ 11076308 w 12192000"/>
              <a:gd name="connsiteY75" fmla="*/ 675698 h 4939827"/>
              <a:gd name="connsiteX76" fmla="*/ 11148789 w 12192000"/>
              <a:gd name="connsiteY76" fmla="*/ 685041 h 4939827"/>
              <a:gd name="connsiteX77" fmla="*/ 11249129 w 12192000"/>
              <a:gd name="connsiteY77" fmla="*/ 684218 h 4939827"/>
              <a:gd name="connsiteX78" fmla="*/ 11299915 w 12192000"/>
              <a:gd name="connsiteY78" fmla="*/ 692177 h 4939827"/>
              <a:gd name="connsiteX79" fmla="*/ 11386973 w 12192000"/>
              <a:gd name="connsiteY79" fmla="*/ 708209 h 4939827"/>
              <a:gd name="connsiteX80" fmla="*/ 11500105 w 12192000"/>
              <a:gd name="connsiteY80" fmla="*/ 735014 h 4939827"/>
              <a:gd name="connsiteX81" fmla="*/ 11621735 w 12192000"/>
              <a:gd name="connsiteY81" fmla="*/ 789584 h 4939827"/>
              <a:gd name="connsiteX82" fmla="*/ 11691200 w 12192000"/>
              <a:gd name="connsiteY82" fmla="*/ 867902 h 4939827"/>
              <a:gd name="connsiteX83" fmla="*/ 11819427 w 12192000"/>
              <a:gd name="connsiteY83" fmla="*/ 911634 h 4939827"/>
              <a:gd name="connsiteX84" fmla="*/ 11969720 w 12192000"/>
              <a:gd name="connsiteY84" fmla="*/ 964737 h 4939827"/>
              <a:gd name="connsiteX85" fmla="*/ 12055766 w 12192000"/>
              <a:gd name="connsiteY85" fmla="*/ 991268 h 4939827"/>
              <a:gd name="connsiteX86" fmla="*/ 12171539 w 12192000"/>
              <a:gd name="connsiteY86" fmla="*/ 995427 h 4939827"/>
              <a:gd name="connsiteX87" fmla="*/ 12187831 w 12192000"/>
              <a:gd name="connsiteY87" fmla="*/ 996580 h 4939827"/>
              <a:gd name="connsiteX88" fmla="*/ 12192000 w 12192000"/>
              <a:gd name="connsiteY88" fmla="*/ 996726 h 4939827"/>
              <a:gd name="connsiteX89" fmla="*/ 12192000 w 12192000"/>
              <a:gd name="connsiteY89" fmla="*/ 4939827 h 4939827"/>
              <a:gd name="connsiteX90" fmla="*/ 0 w 12192000"/>
              <a:gd name="connsiteY90" fmla="*/ 4939827 h 4939827"/>
              <a:gd name="connsiteX91" fmla="*/ 0 w 12192000"/>
              <a:gd name="connsiteY91" fmla="*/ 512043 h 4939827"/>
              <a:gd name="connsiteX92" fmla="*/ 7381 w 12192000"/>
              <a:gd name="connsiteY92" fmla="*/ 512580 h 4939827"/>
              <a:gd name="connsiteX93" fmla="*/ 100029 w 12192000"/>
              <a:gd name="connsiteY93" fmla="*/ 504758 h 4939827"/>
              <a:gd name="connsiteX94" fmla="*/ 155244 w 12192000"/>
              <a:gd name="connsiteY94" fmla="*/ 525130 h 4939827"/>
              <a:gd name="connsiteX95" fmla="*/ 254366 w 12192000"/>
              <a:gd name="connsiteY95" fmla="*/ 534449 h 4939827"/>
              <a:gd name="connsiteX96" fmla="*/ 447292 w 12192000"/>
              <a:gd name="connsiteY96" fmla="*/ 542725 h 4939827"/>
              <a:gd name="connsiteX97" fmla="*/ 628105 w 12192000"/>
              <a:gd name="connsiteY97" fmla="*/ 547853 h 4939827"/>
              <a:gd name="connsiteX98" fmla="*/ 783146 w 12192000"/>
              <a:gd name="connsiteY98" fmla="*/ 591799 h 4939827"/>
              <a:gd name="connsiteX99" fmla="*/ 1043676 w 12192000"/>
              <a:gd name="connsiteY99" fmla="*/ 591887 h 4939827"/>
              <a:gd name="connsiteX100" fmla="*/ 1281816 w 12192000"/>
              <a:gd name="connsiteY100" fmla="*/ 520946 h 4939827"/>
              <a:gd name="connsiteX101" fmla="*/ 1486347 w 12192000"/>
              <a:gd name="connsiteY101" fmla="*/ 487310 h 4939827"/>
              <a:gd name="connsiteX102" fmla="*/ 1568079 w 12192000"/>
              <a:gd name="connsiteY102" fmla="*/ 462531 h 4939827"/>
              <a:gd name="connsiteX103" fmla="*/ 1622516 w 12192000"/>
              <a:gd name="connsiteY103" fmla="*/ 466058 h 4939827"/>
              <a:gd name="connsiteX104" fmla="*/ 1655457 w 12192000"/>
              <a:gd name="connsiteY104" fmla="*/ 465359 h 4939827"/>
              <a:gd name="connsiteX105" fmla="*/ 1717454 w 12192000"/>
              <a:gd name="connsiteY105" fmla="*/ 417203 h 4939827"/>
              <a:gd name="connsiteX106" fmla="*/ 1913794 w 12192000"/>
              <a:gd name="connsiteY106" fmla="*/ 365255 h 4939827"/>
              <a:gd name="connsiteX107" fmla="*/ 2129762 w 12192000"/>
              <a:gd name="connsiteY107" fmla="*/ 367832 h 4939827"/>
              <a:gd name="connsiteX108" fmla="*/ 2376970 w 12192000"/>
              <a:gd name="connsiteY108" fmla="*/ 350129 h 4939827"/>
              <a:gd name="connsiteX109" fmla="*/ 2480155 w 12192000"/>
              <a:gd name="connsiteY109" fmla="*/ 359227 h 4939827"/>
              <a:gd name="connsiteX110" fmla="*/ 2586782 w 12192000"/>
              <a:gd name="connsiteY110" fmla="*/ 339352 h 4939827"/>
              <a:gd name="connsiteX111" fmla="*/ 2679617 w 12192000"/>
              <a:gd name="connsiteY111" fmla="*/ 305383 h 4939827"/>
              <a:gd name="connsiteX112" fmla="*/ 2788947 w 12192000"/>
              <a:gd name="connsiteY112" fmla="*/ 250375 h 4939827"/>
              <a:gd name="connsiteX113" fmla="*/ 2965530 w 12192000"/>
              <a:gd name="connsiteY113" fmla="*/ 245958 h 4939827"/>
              <a:gd name="connsiteX114" fmla="*/ 3103677 w 12192000"/>
              <a:gd name="connsiteY114" fmla="*/ 209527 h 4939827"/>
              <a:gd name="connsiteX115" fmla="*/ 3126759 w 12192000"/>
              <a:gd name="connsiteY115" fmla="*/ 211226 h 4939827"/>
              <a:gd name="connsiteX116" fmla="*/ 3164020 w 12192000"/>
              <a:gd name="connsiteY116" fmla="*/ 212779 h 4939827"/>
              <a:gd name="connsiteX117" fmla="*/ 3285019 w 12192000"/>
              <a:gd name="connsiteY117" fmla="*/ 220535 h 4939827"/>
              <a:gd name="connsiteX118" fmla="*/ 3365154 w 12192000"/>
              <a:gd name="connsiteY118" fmla="*/ 226416 h 4939827"/>
              <a:gd name="connsiteX119" fmla="*/ 3367507 w 12192000"/>
              <a:gd name="connsiteY119" fmla="*/ 225416 h 4939827"/>
              <a:gd name="connsiteX120" fmla="*/ 3387567 w 12192000"/>
              <a:gd name="connsiteY120" fmla="*/ 227103 h 4939827"/>
              <a:gd name="connsiteX121" fmla="*/ 3498001 w 12192000"/>
              <a:gd name="connsiteY121" fmla="*/ 231941 h 4939827"/>
              <a:gd name="connsiteX122" fmla="*/ 3561557 w 12192000"/>
              <a:gd name="connsiteY122" fmla="*/ 228095 h 4939827"/>
              <a:gd name="connsiteX123" fmla="*/ 3611920 w 12192000"/>
              <a:gd name="connsiteY123" fmla="*/ 218094 h 4939827"/>
              <a:gd name="connsiteX124" fmla="*/ 3620528 w 12192000"/>
              <a:gd name="connsiteY124" fmla="*/ 218788 h 4939827"/>
              <a:gd name="connsiteX125" fmla="*/ 3620766 w 12192000"/>
              <a:gd name="connsiteY125" fmla="*/ 218511 h 4939827"/>
              <a:gd name="connsiteX126" fmla="*/ 3629977 w 12192000"/>
              <a:gd name="connsiteY126" fmla="*/ 218664 h 4939827"/>
              <a:gd name="connsiteX127" fmla="*/ 3636217 w 12192000"/>
              <a:gd name="connsiteY127" fmla="*/ 220048 h 4939827"/>
              <a:gd name="connsiteX128" fmla="*/ 3709484 w 12192000"/>
              <a:gd name="connsiteY128" fmla="*/ 186927 h 4939827"/>
              <a:gd name="connsiteX129" fmla="*/ 3761342 w 12192000"/>
              <a:gd name="connsiteY129" fmla="*/ 177474 h 4939827"/>
              <a:gd name="connsiteX130" fmla="*/ 3799748 w 12192000"/>
              <a:gd name="connsiteY130" fmla="*/ 167154 h 4939827"/>
              <a:gd name="connsiteX131" fmla="*/ 3922756 w 12192000"/>
              <a:gd name="connsiteY131" fmla="*/ 194044 h 4939827"/>
              <a:gd name="connsiteX132" fmla="*/ 4028476 w 12192000"/>
              <a:gd name="connsiteY132" fmla="*/ 223679 h 4939827"/>
              <a:gd name="connsiteX133" fmla="*/ 4191582 w 12192000"/>
              <a:gd name="connsiteY133" fmla="*/ 238952 h 4939827"/>
              <a:gd name="connsiteX134" fmla="*/ 4251024 w 12192000"/>
              <a:gd name="connsiteY134" fmla="*/ 240874 h 4939827"/>
              <a:gd name="connsiteX135" fmla="*/ 4355275 w 12192000"/>
              <a:gd name="connsiteY135" fmla="*/ 260205 h 4939827"/>
              <a:gd name="connsiteX136" fmla="*/ 4423807 w 12192000"/>
              <a:gd name="connsiteY136" fmla="*/ 270366 h 4939827"/>
              <a:gd name="connsiteX137" fmla="*/ 4558432 w 12192000"/>
              <a:gd name="connsiteY137" fmla="*/ 269194 h 4939827"/>
              <a:gd name="connsiteX138" fmla="*/ 4635061 w 12192000"/>
              <a:gd name="connsiteY138" fmla="*/ 280682 h 4939827"/>
              <a:gd name="connsiteX139" fmla="*/ 4807427 w 12192000"/>
              <a:gd name="connsiteY139" fmla="*/ 276835 h 4939827"/>
              <a:gd name="connsiteX140" fmla="*/ 5028933 w 12192000"/>
              <a:gd name="connsiteY140" fmla="*/ 183887 h 4939827"/>
              <a:gd name="connsiteX141" fmla="*/ 5093642 w 12192000"/>
              <a:gd name="connsiteY141" fmla="*/ 177214 h 4939827"/>
              <a:gd name="connsiteX142" fmla="*/ 5102642 w 12192000"/>
              <a:gd name="connsiteY142" fmla="*/ 186816 h 4939827"/>
              <a:gd name="connsiteX143" fmla="*/ 5193590 w 12192000"/>
              <a:gd name="connsiteY143" fmla="*/ 156458 h 4939827"/>
              <a:gd name="connsiteX144" fmla="*/ 5323922 w 12192000"/>
              <a:gd name="connsiteY144" fmla="*/ 146332 h 4939827"/>
              <a:gd name="connsiteX145" fmla="*/ 5421860 w 12192000"/>
              <a:gd name="connsiteY145" fmla="*/ 167298 h 4939827"/>
              <a:gd name="connsiteX146" fmla="*/ 5476948 w 12192000"/>
              <a:gd name="connsiteY146" fmla="*/ 173249 h 4939827"/>
              <a:gd name="connsiteX147" fmla="*/ 5516842 w 12192000"/>
              <a:gd name="connsiteY147" fmla="*/ 184018 h 4939827"/>
              <a:gd name="connsiteX148" fmla="*/ 5619415 w 12192000"/>
              <a:gd name="connsiteY148" fmla="*/ 176781 h 4939827"/>
              <a:gd name="connsiteX149" fmla="*/ 5789867 w 12192000"/>
              <a:gd name="connsiteY149" fmla="*/ 150304 h 4939827"/>
              <a:gd name="connsiteX150" fmla="*/ 5825953 w 12192000"/>
              <a:gd name="connsiteY150" fmla="*/ 147907 h 4939827"/>
              <a:gd name="connsiteX151" fmla="*/ 5856168 w 12192000"/>
              <a:gd name="connsiteY151" fmla="*/ 158719 h 4939827"/>
              <a:gd name="connsiteX152" fmla="*/ 5862476 w 12192000"/>
              <a:gd name="connsiteY152" fmla="*/ 172447 h 4939827"/>
              <a:gd name="connsiteX153" fmla="*/ 5882195 w 12192000"/>
              <a:gd name="connsiteY153" fmla="*/ 173195 h 4939827"/>
              <a:gd name="connsiteX154" fmla="*/ 5887271 w 12192000"/>
              <a:gd name="connsiteY154" fmla="*/ 176084 h 4939827"/>
              <a:gd name="connsiteX155" fmla="*/ 5921577 w 12192000"/>
              <a:gd name="connsiteY155" fmla="*/ 169858 h 4939827"/>
              <a:gd name="connsiteX156" fmla="*/ 5983240 w 12192000"/>
              <a:gd name="connsiteY156" fmla="*/ 152755 h 4939827"/>
              <a:gd name="connsiteX157" fmla="*/ 6152287 w 12192000"/>
              <a:gd name="connsiteY157" fmla="*/ 116736 h 4939827"/>
              <a:gd name="connsiteX158" fmla="*/ 6415830 w 12192000"/>
              <a:gd name="connsiteY158" fmla="*/ 136006 h 4939827"/>
              <a:gd name="connsiteX159" fmla="*/ 6756965 w 12192000"/>
              <a:gd name="connsiteY159" fmla="*/ 57636 h 4939827"/>
              <a:gd name="connsiteX160" fmla="*/ 6819400 w 12192000"/>
              <a:gd name="connsiteY160" fmla="*/ 30742 h 4939827"/>
              <a:gd name="connsiteX161" fmla="*/ 6986370 w 12192000"/>
              <a:gd name="connsiteY161" fmla="*/ 12659 h 4939827"/>
              <a:gd name="connsiteX162" fmla="*/ 6989536 w 12192000"/>
              <a:gd name="connsiteY162" fmla="*/ 14528 h 4939827"/>
              <a:gd name="connsiteX163" fmla="*/ 7015933 w 12192000"/>
              <a:gd name="connsiteY163" fmla="*/ 9653 h 4939827"/>
              <a:gd name="connsiteX164" fmla="*/ 7020592 w 12192000"/>
              <a:gd name="connsiteY164" fmla="*/ 1651 h 4939827"/>
              <a:gd name="connsiteX165" fmla="*/ 7025905 w 12192000"/>
              <a:gd name="connsiteY16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371484 w 12192000"/>
              <a:gd name="connsiteY55" fmla="*/ 329634 h 4939827"/>
              <a:gd name="connsiteX56" fmla="*/ 9404829 w 12192000"/>
              <a:gd name="connsiteY56" fmla="*/ 339038 h 4939827"/>
              <a:gd name="connsiteX57" fmla="*/ 9427021 w 12192000"/>
              <a:gd name="connsiteY57" fmla="*/ 358784 h 4939827"/>
              <a:gd name="connsiteX58" fmla="*/ 9670844 w 12192000"/>
              <a:gd name="connsiteY58" fmla="*/ 405128 h 4939827"/>
              <a:gd name="connsiteX59" fmla="*/ 9816083 w 12192000"/>
              <a:gd name="connsiteY59" fmla="*/ 416573 h 4939827"/>
              <a:gd name="connsiteX60" fmla="*/ 9936741 w 12192000"/>
              <a:gd name="connsiteY60" fmla="*/ 437044 h 4939827"/>
              <a:gd name="connsiteX61" fmla="*/ 10050093 w 12192000"/>
              <a:gd name="connsiteY61" fmla="*/ 443783 h 4939827"/>
              <a:gd name="connsiteX62" fmla="*/ 10130090 w 12192000"/>
              <a:gd name="connsiteY62" fmla="*/ 459520 h 4939827"/>
              <a:gd name="connsiteX63" fmla="*/ 10173456 w 12192000"/>
              <a:gd name="connsiteY63" fmla="*/ 457749 h 4939827"/>
              <a:gd name="connsiteX64" fmla="*/ 10218232 w 12192000"/>
              <a:gd name="connsiteY64" fmla="*/ 459820 h 4939827"/>
              <a:gd name="connsiteX65" fmla="*/ 10354176 w 12192000"/>
              <a:gd name="connsiteY65" fmla="*/ 471377 h 4939827"/>
              <a:gd name="connsiteX66" fmla="*/ 10430681 w 12192000"/>
              <a:gd name="connsiteY66" fmla="*/ 481226 h 4939827"/>
              <a:gd name="connsiteX67" fmla="*/ 10478169 w 12192000"/>
              <a:gd name="connsiteY67" fmla="*/ 481774 h 4939827"/>
              <a:gd name="connsiteX68" fmla="*/ 10540907 w 12192000"/>
              <a:gd name="connsiteY68" fmla="*/ 485607 h 4939827"/>
              <a:gd name="connsiteX69" fmla="*/ 10614941 w 12192000"/>
              <a:gd name="connsiteY69" fmla="*/ 487592 h 4939827"/>
              <a:gd name="connsiteX70" fmla="*/ 10674098 w 12192000"/>
              <a:gd name="connsiteY70" fmla="*/ 521656 h 4939827"/>
              <a:gd name="connsiteX71" fmla="*/ 10874834 w 12192000"/>
              <a:gd name="connsiteY71" fmla="*/ 574867 h 4939827"/>
              <a:gd name="connsiteX72" fmla="*/ 10944981 w 12192000"/>
              <a:gd name="connsiteY72" fmla="*/ 615042 h 4939827"/>
              <a:gd name="connsiteX73" fmla="*/ 11006376 w 12192000"/>
              <a:gd name="connsiteY73" fmla="*/ 645957 h 4939827"/>
              <a:gd name="connsiteX74" fmla="*/ 11076308 w 12192000"/>
              <a:gd name="connsiteY74" fmla="*/ 675698 h 4939827"/>
              <a:gd name="connsiteX75" fmla="*/ 11148789 w 12192000"/>
              <a:gd name="connsiteY75" fmla="*/ 685041 h 4939827"/>
              <a:gd name="connsiteX76" fmla="*/ 11249129 w 12192000"/>
              <a:gd name="connsiteY76" fmla="*/ 684218 h 4939827"/>
              <a:gd name="connsiteX77" fmla="*/ 11299915 w 12192000"/>
              <a:gd name="connsiteY77" fmla="*/ 692177 h 4939827"/>
              <a:gd name="connsiteX78" fmla="*/ 11386973 w 12192000"/>
              <a:gd name="connsiteY78" fmla="*/ 708209 h 4939827"/>
              <a:gd name="connsiteX79" fmla="*/ 11500105 w 12192000"/>
              <a:gd name="connsiteY79" fmla="*/ 735014 h 4939827"/>
              <a:gd name="connsiteX80" fmla="*/ 11621735 w 12192000"/>
              <a:gd name="connsiteY80" fmla="*/ 789584 h 4939827"/>
              <a:gd name="connsiteX81" fmla="*/ 11691200 w 12192000"/>
              <a:gd name="connsiteY81" fmla="*/ 867902 h 4939827"/>
              <a:gd name="connsiteX82" fmla="*/ 11819427 w 12192000"/>
              <a:gd name="connsiteY82" fmla="*/ 911634 h 4939827"/>
              <a:gd name="connsiteX83" fmla="*/ 11969720 w 12192000"/>
              <a:gd name="connsiteY83" fmla="*/ 964737 h 4939827"/>
              <a:gd name="connsiteX84" fmla="*/ 12055766 w 12192000"/>
              <a:gd name="connsiteY84" fmla="*/ 991268 h 4939827"/>
              <a:gd name="connsiteX85" fmla="*/ 12171539 w 12192000"/>
              <a:gd name="connsiteY85" fmla="*/ 995427 h 4939827"/>
              <a:gd name="connsiteX86" fmla="*/ 12187831 w 12192000"/>
              <a:gd name="connsiteY86" fmla="*/ 996580 h 4939827"/>
              <a:gd name="connsiteX87" fmla="*/ 12192000 w 12192000"/>
              <a:gd name="connsiteY87" fmla="*/ 996726 h 4939827"/>
              <a:gd name="connsiteX88" fmla="*/ 12192000 w 12192000"/>
              <a:gd name="connsiteY88" fmla="*/ 4939827 h 4939827"/>
              <a:gd name="connsiteX89" fmla="*/ 0 w 12192000"/>
              <a:gd name="connsiteY89" fmla="*/ 4939827 h 4939827"/>
              <a:gd name="connsiteX90" fmla="*/ 0 w 12192000"/>
              <a:gd name="connsiteY90" fmla="*/ 512043 h 4939827"/>
              <a:gd name="connsiteX91" fmla="*/ 7381 w 12192000"/>
              <a:gd name="connsiteY91" fmla="*/ 512580 h 4939827"/>
              <a:gd name="connsiteX92" fmla="*/ 100029 w 12192000"/>
              <a:gd name="connsiteY92" fmla="*/ 504758 h 4939827"/>
              <a:gd name="connsiteX93" fmla="*/ 155244 w 12192000"/>
              <a:gd name="connsiteY93" fmla="*/ 525130 h 4939827"/>
              <a:gd name="connsiteX94" fmla="*/ 254366 w 12192000"/>
              <a:gd name="connsiteY94" fmla="*/ 534449 h 4939827"/>
              <a:gd name="connsiteX95" fmla="*/ 447292 w 12192000"/>
              <a:gd name="connsiteY95" fmla="*/ 542725 h 4939827"/>
              <a:gd name="connsiteX96" fmla="*/ 628105 w 12192000"/>
              <a:gd name="connsiteY96" fmla="*/ 547853 h 4939827"/>
              <a:gd name="connsiteX97" fmla="*/ 783146 w 12192000"/>
              <a:gd name="connsiteY97" fmla="*/ 591799 h 4939827"/>
              <a:gd name="connsiteX98" fmla="*/ 1043676 w 12192000"/>
              <a:gd name="connsiteY98" fmla="*/ 591887 h 4939827"/>
              <a:gd name="connsiteX99" fmla="*/ 1281816 w 12192000"/>
              <a:gd name="connsiteY99" fmla="*/ 520946 h 4939827"/>
              <a:gd name="connsiteX100" fmla="*/ 1486347 w 12192000"/>
              <a:gd name="connsiteY100" fmla="*/ 487310 h 4939827"/>
              <a:gd name="connsiteX101" fmla="*/ 1568079 w 12192000"/>
              <a:gd name="connsiteY101" fmla="*/ 462531 h 4939827"/>
              <a:gd name="connsiteX102" fmla="*/ 1622516 w 12192000"/>
              <a:gd name="connsiteY102" fmla="*/ 466058 h 4939827"/>
              <a:gd name="connsiteX103" fmla="*/ 1655457 w 12192000"/>
              <a:gd name="connsiteY103" fmla="*/ 465359 h 4939827"/>
              <a:gd name="connsiteX104" fmla="*/ 1717454 w 12192000"/>
              <a:gd name="connsiteY104" fmla="*/ 417203 h 4939827"/>
              <a:gd name="connsiteX105" fmla="*/ 1913794 w 12192000"/>
              <a:gd name="connsiteY105" fmla="*/ 365255 h 4939827"/>
              <a:gd name="connsiteX106" fmla="*/ 2129762 w 12192000"/>
              <a:gd name="connsiteY106" fmla="*/ 367832 h 4939827"/>
              <a:gd name="connsiteX107" fmla="*/ 2376970 w 12192000"/>
              <a:gd name="connsiteY107" fmla="*/ 350129 h 4939827"/>
              <a:gd name="connsiteX108" fmla="*/ 2480155 w 12192000"/>
              <a:gd name="connsiteY108" fmla="*/ 359227 h 4939827"/>
              <a:gd name="connsiteX109" fmla="*/ 2586782 w 12192000"/>
              <a:gd name="connsiteY109" fmla="*/ 339352 h 4939827"/>
              <a:gd name="connsiteX110" fmla="*/ 2679617 w 12192000"/>
              <a:gd name="connsiteY110" fmla="*/ 305383 h 4939827"/>
              <a:gd name="connsiteX111" fmla="*/ 2788947 w 12192000"/>
              <a:gd name="connsiteY111" fmla="*/ 250375 h 4939827"/>
              <a:gd name="connsiteX112" fmla="*/ 2965530 w 12192000"/>
              <a:gd name="connsiteY112" fmla="*/ 245958 h 4939827"/>
              <a:gd name="connsiteX113" fmla="*/ 3103677 w 12192000"/>
              <a:gd name="connsiteY113" fmla="*/ 209527 h 4939827"/>
              <a:gd name="connsiteX114" fmla="*/ 3126759 w 12192000"/>
              <a:gd name="connsiteY114" fmla="*/ 211226 h 4939827"/>
              <a:gd name="connsiteX115" fmla="*/ 3164020 w 12192000"/>
              <a:gd name="connsiteY115" fmla="*/ 212779 h 4939827"/>
              <a:gd name="connsiteX116" fmla="*/ 3285019 w 12192000"/>
              <a:gd name="connsiteY116" fmla="*/ 220535 h 4939827"/>
              <a:gd name="connsiteX117" fmla="*/ 3365154 w 12192000"/>
              <a:gd name="connsiteY117" fmla="*/ 226416 h 4939827"/>
              <a:gd name="connsiteX118" fmla="*/ 3367507 w 12192000"/>
              <a:gd name="connsiteY118" fmla="*/ 225416 h 4939827"/>
              <a:gd name="connsiteX119" fmla="*/ 3387567 w 12192000"/>
              <a:gd name="connsiteY119" fmla="*/ 227103 h 4939827"/>
              <a:gd name="connsiteX120" fmla="*/ 3498001 w 12192000"/>
              <a:gd name="connsiteY120" fmla="*/ 231941 h 4939827"/>
              <a:gd name="connsiteX121" fmla="*/ 3561557 w 12192000"/>
              <a:gd name="connsiteY121" fmla="*/ 228095 h 4939827"/>
              <a:gd name="connsiteX122" fmla="*/ 3611920 w 12192000"/>
              <a:gd name="connsiteY122" fmla="*/ 218094 h 4939827"/>
              <a:gd name="connsiteX123" fmla="*/ 3620528 w 12192000"/>
              <a:gd name="connsiteY123" fmla="*/ 218788 h 4939827"/>
              <a:gd name="connsiteX124" fmla="*/ 3620766 w 12192000"/>
              <a:gd name="connsiteY124" fmla="*/ 218511 h 4939827"/>
              <a:gd name="connsiteX125" fmla="*/ 3629977 w 12192000"/>
              <a:gd name="connsiteY125" fmla="*/ 218664 h 4939827"/>
              <a:gd name="connsiteX126" fmla="*/ 3636217 w 12192000"/>
              <a:gd name="connsiteY126" fmla="*/ 220048 h 4939827"/>
              <a:gd name="connsiteX127" fmla="*/ 3709484 w 12192000"/>
              <a:gd name="connsiteY127" fmla="*/ 186927 h 4939827"/>
              <a:gd name="connsiteX128" fmla="*/ 3761342 w 12192000"/>
              <a:gd name="connsiteY128" fmla="*/ 177474 h 4939827"/>
              <a:gd name="connsiteX129" fmla="*/ 3799748 w 12192000"/>
              <a:gd name="connsiteY129" fmla="*/ 167154 h 4939827"/>
              <a:gd name="connsiteX130" fmla="*/ 3922756 w 12192000"/>
              <a:gd name="connsiteY130" fmla="*/ 194044 h 4939827"/>
              <a:gd name="connsiteX131" fmla="*/ 4028476 w 12192000"/>
              <a:gd name="connsiteY131" fmla="*/ 223679 h 4939827"/>
              <a:gd name="connsiteX132" fmla="*/ 4191582 w 12192000"/>
              <a:gd name="connsiteY132" fmla="*/ 238952 h 4939827"/>
              <a:gd name="connsiteX133" fmla="*/ 4251024 w 12192000"/>
              <a:gd name="connsiteY133" fmla="*/ 240874 h 4939827"/>
              <a:gd name="connsiteX134" fmla="*/ 4355275 w 12192000"/>
              <a:gd name="connsiteY134" fmla="*/ 260205 h 4939827"/>
              <a:gd name="connsiteX135" fmla="*/ 4423807 w 12192000"/>
              <a:gd name="connsiteY135" fmla="*/ 270366 h 4939827"/>
              <a:gd name="connsiteX136" fmla="*/ 4558432 w 12192000"/>
              <a:gd name="connsiteY136" fmla="*/ 269194 h 4939827"/>
              <a:gd name="connsiteX137" fmla="*/ 4635061 w 12192000"/>
              <a:gd name="connsiteY137" fmla="*/ 280682 h 4939827"/>
              <a:gd name="connsiteX138" fmla="*/ 4807427 w 12192000"/>
              <a:gd name="connsiteY138" fmla="*/ 276835 h 4939827"/>
              <a:gd name="connsiteX139" fmla="*/ 5028933 w 12192000"/>
              <a:gd name="connsiteY139" fmla="*/ 183887 h 4939827"/>
              <a:gd name="connsiteX140" fmla="*/ 5093642 w 12192000"/>
              <a:gd name="connsiteY140" fmla="*/ 177214 h 4939827"/>
              <a:gd name="connsiteX141" fmla="*/ 5102642 w 12192000"/>
              <a:gd name="connsiteY141" fmla="*/ 186816 h 4939827"/>
              <a:gd name="connsiteX142" fmla="*/ 5193590 w 12192000"/>
              <a:gd name="connsiteY142" fmla="*/ 156458 h 4939827"/>
              <a:gd name="connsiteX143" fmla="*/ 5323922 w 12192000"/>
              <a:gd name="connsiteY143" fmla="*/ 146332 h 4939827"/>
              <a:gd name="connsiteX144" fmla="*/ 5421860 w 12192000"/>
              <a:gd name="connsiteY144" fmla="*/ 167298 h 4939827"/>
              <a:gd name="connsiteX145" fmla="*/ 5476948 w 12192000"/>
              <a:gd name="connsiteY145" fmla="*/ 173249 h 4939827"/>
              <a:gd name="connsiteX146" fmla="*/ 5516842 w 12192000"/>
              <a:gd name="connsiteY146" fmla="*/ 184018 h 4939827"/>
              <a:gd name="connsiteX147" fmla="*/ 5619415 w 12192000"/>
              <a:gd name="connsiteY147" fmla="*/ 176781 h 4939827"/>
              <a:gd name="connsiteX148" fmla="*/ 5789867 w 12192000"/>
              <a:gd name="connsiteY148" fmla="*/ 150304 h 4939827"/>
              <a:gd name="connsiteX149" fmla="*/ 5825953 w 12192000"/>
              <a:gd name="connsiteY149" fmla="*/ 147907 h 4939827"/>
              <a:gd name="connsiteX150" fmla="*/ 5856168 w 12192000"/>
              <a:gd name="connsiteY150" fmla="*/ 158719 h 4939827"/>
              <a:gd name="connsiteX151" fmla="*/ 5862476 w 12192000"/>
              <a:gd name="connsiteY151" fmla="*/ 172447 h 4939827"/>
              <a:gd name="connsiteX152" fmla="*/ 5882195 w 12192000"/>
              <a:gd name="connsiteY152" fmla="*/ 173195 h 4939827"/>
              <a:gd name="connsiteX153" fmla="*/ 5887271 w 12192000"/>
              <a:gd name="connsiteY153" fmla="*/ 176084 h 4939827"/>
              <a:gd name="connsiteX154" fmla="*/ 5921577 w 12192000"/>
              <a:gd name="connsiteY154" fmla="*/ 169858 h 4939827"/>
              <a:gd name="connsiteX155" fmla="*/ 5983240 w 12192000"/>
              <a:gd name="connsiteY155" fmla="*/ 152755 h 4939827"/>
              <a:gd name="connsiteX156" fmla="*/ 6152287 w 12192000"/>
              <a:gd name="connsiteY156" fmla="*/ 116736 h 4939827"/>
              <a:gd name="connsiteX157" fmla="*/ 6415830 w 12192000"/>
              <a:gd name="connsiteY157" fmla="*/ 136006 h 4939827"/>
              <a:gd name="connsiteX158" fmla="*/ 6756965 w 12192000"/>
              <a:gd name="connsiteY158" fmla="*/ 57636 h 4939827"/>
              <a:gd name="connsiteX159" fmla="*/ 6819400 w 12192000"/>
              <a:gd name="connsiteY159" fmla="*/ 30742 h 4939827"/>
              <a:gd name="connsiteX160" fmla="*/ 6986370 w 12192000"/>
              <a:gd name="connsiteY160" fmla="*/ 12659 h 4939827"/>
              <a:gd name="connsiteX161" fmla="*/ 6989536 w 12192000"/>
              <a:gd name="connsiteY161" fmla="*/ 14528 h 4939827"/>
              <a:gd name="connsiteX162" fmla="*/ 7015933 w 12192000"/>
              <a:gd name="connsiteY162" fmla="*/ 9653 h 4939827"/>
              <a:gd name="connsiteX163" fmla="*/ 7020592 w 12192000"/>
              <a:gd name="connsiteY163" fmla="*/ 1651 h 4939827"/>
              <a:gd name="connsiteX164" fmla="*/ 7025905 w 12192000"/>
              <a:gd name="connsiteY16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877301 w 12192000"/>
              <a:gd name="connsiteY15" fmla="*/ 186153 h 4939827"/>
              <a:gd name="connsiteX16" fmla="*/ 7952584 w 12192000"/>
              <a:gd name="connsiteY16" fmla="*/ 170181 h 4939827"/>
              <a:gd name="connsiteX17" fmla="*/ 8009534 w 12192000"/>
              <a:gd name="connsiteY17" fmla="*/ 176441 h 4939827"/>
              <a:gd name="connsiteX18" fmla="*/ 8058681 w 12192000"/>
              <a:gd name="connsiteY18" fmla="*/ 219431 h 4939827"/>
              <a:gd name="connsiteX19" fmla="*/ 8126175 w 12192000"/>
              <a:gd name="connsiteY19" fmla="*/ 240005 h 4939827"/>
              <a:gd name="connsiteX20" fmla="*/ 8166439 w 12192000"/>
              <a:gd name="connsiteY20" fmla="*/ 252699 h 4939827"/>
              <a:gd name="connsiteX21" fmla="*/ 8281371 w 12192000"/>
              <a:gd name="connsiteY21" fmla="*/ 256875 h 4939827"/>
              <a:gd name="connsiteX22" fmla="*/ 8381609 w 12192000"/>
              <a:gd name="connsiteY22" fmla="*/ 240618 h 4939827"/>
              <a:gd name="connsiteX23" fmla="*/ 8406759 w 12192000"/>
              <a:gd name="connsiteY23" fmla="*/ 232517 h 4939827"/>
              <a:gd name="connsiteX24" fmla="*/ 8426506 w 12192000"/>
              <a:gd name="connsiteY24" fmla="*/ 241842 h 4939827"/>
              <a:gd name="connsiteX25" fmla="*/ 8427949 w 12192000"/>
              <a:gd name="connsiteY25" fmla="*/ 240981 h 4939827"/>
              <a:gd name="connsiteX26" fmla="*/ 8441468 w 12192000"/>
              <a:gd name="connsiteY26" fmla="*/ 241157 h 4939827"/>
              <a:gd name="connsiteX27" fmla="*/ 8565757 w 12192000"/>
              <a:gd name="connsiteY27" fmla="*/ 255317 h 4939827"/>
              <a:gd name="connsiteX28" fmla="*/ 8573171 w 12192000"/>
              <a:gd name="connsiteY28" fmla="*/ 258426 h 4939827"/>
              <a:gd name="connsiteX29" fmla="*/ 8573548 w 12192000"/>
              <a:gd name="connsiteY29" fmla="*/ 258241 h 4939827"/>
              <a:gd name="connsiteX30" fmla="*/ 8581827 w 12192000"/>
              <a:gd name="connsiteY30" fmla="*/ 261028 h 4939827"/>
              <a:gd name="connsiteX31" fmla="*/ 8586687 w 12192000"/>
              <a:gd name="connsiteY31" fmla="*/ 264089 h 4939827"/>
              <a:gd name="connsiteX32" fmla="*/ 8601067 w 12192000"/>
              <a:gd name="connsiteY32" fmla="*/ 270114 h 4939827"/>
              <a:gd name="connsiteX33" fmla="*/ 8672650 w 12192000"/>
              <a:gd name="connsiteY33" fmla="*/ 254821 h 4939827"/>
              <a:gd name="connsiteX34" fmla="*/ 8785543 w 12192000"/>
              <a:gd name="connsiteY34" fmla="*/ 263406 h 4939827"/>
              <a:gd name="connsiteX35" fmla="*/ 8830588 w 12192000"/>
              <a:gd name="connsiteY35" fmla="*/ 265483 h 4939827"/>
              <a:gd name="connsiteX36" fmla="*/ 8905142 w 12192000"/>
              <a:gd name="connsiteY36" fmla="*/ 264958 h 4939827"/>
              <a:gd name="connsiteX37" fmla="*/ 8968582 w 12192000"/>
              <a:gd name="connsiteY37" fmla="*/ 262728 h 4939827"/>
              <a:gd name="connsiteX38" fmla="*/ 8972994 w 12192000"/>
              <a:gd name="connsiteY38" fmla="*/ 263284 h 4939827"/>
              <a:gd name="connsiteX39" fmla="*/ 9004605 w 12192000"/>
              <a:gd name="connsiteY39" fmla="*/ 258041 h 4939827"/>
              <a:gd name="connsiteX40" fmla="*/ 9016165 w 12192000"/>
              <a:gd name="connsiteY40" fmla="*/ 261258 h 4939827"/>
              <a:gd name="connsiteX41" fmla="*/ 9043297 w 12192000"/>
              <a:gd name="connsiteY41" fmla="*/ 281547 h 4939827"/>
              <a:gd name="connsiteX42" fmla="*/ 9048315 w 12192000"/>
              <a:gd name="connsiteY42" fmla="*/ 279264 h 4939827"/>
              <a:gd name="connsiteX43" fmla="*/ 9054706 w 12192000"/>
              <a:gd name="connsiteY43" fmla="*/ 278538 h 4939827"/>
              <a:gd name="connsiteX44" fmla="*/ 9070919 w 12192000"/>
              <a:gd name="connsiteY44" fmla="*/ 281810 h 4939827"/>
              <a:gd name="connsiteX45" fmla="*/ 9076813 w 12192000"/>
              <a:gd name="connsiteY45" fmla="*/ 283909 h 4939827"/>
              <a:gd name="connsiteX46" fmla="*/ 9085871 w 12192000"/>
              <a:gd name="connsiteY46" fmla="*/ 285133 h 4939827"/>
              <a:gd name="connsiteX47" fmla="*/ 9086159 w 12192000"/>
              <a:gd name="connsiteY47" fmla="*/ 284887 h 4939827"/>
              <a:gd name="connsiteX48" fmla="*/ 9134606 w 12192000"/>
              <a:gd name="connsiteY48" fmla="*/ 288168 h 4939827"/>
              <a:gd name="connsiteX49" fmla="*/ 9195590 w 12192000"/>
              <a:gd name="connsiteY49" fmla="*/ 279568 h 4939827"/>
              <a:gd name="connsiteX50" fmla="*/ 9219336 w 12192000"/>
              <a:gd name="connsiteY50" fmla="*/ 278133 h 4939827"/>
              <a:gd name="connsiteX51" fmla="*/ 9232362 w 12192000"/>
              <a:gd name="connsiteY51" fmla="*/ 275894 h 4939827"/>
              <a:gd name="connsiteX52" fmla="*/ 9233396 w 12192000"/>
              <a:gd name="connsiteY52" fmla="*/ 274803 h 4939827"/>
              <a:gd name="connsiteX53" fmla="*/ 9256213 w 12192000"/>
              <a:gd name="connsiteY53" fmla="*/ 281576 h 4939827"/>
              <a:gd name="connsiteX54" fmla="*/ 9371484 w 12192000"/>
              <a:gd name="connsiteY54" fmla="*/ 329634 h 4939827"/>
              <a:gd name="connsiteX55" fmla="*/ 9404829 w 12192000"/>
              <a:gd name="connsiteY55" fmla="*/ 339038 h 4939827"/>
              <a:gd name="connsiteX56" fmla="*/ 9427021 w 12192000"/>
              <a:gd name="connsiteY56" fmla="*/ 358784 h 4939827"/>
              <a:gd name="connsiteX57" fmla="*/ 9670844 w 12192000"/>
              <a:gd name="connsiteY57" fmla="*/ 405128 h 4939827"/>
              <a:gd name="connsiteX58" fmla="*/ 9816083 w 12192000"/>
              <a:gd name="connsiteY58" fmla="*/ 416573 h 4939827"/>
              <a:gd name="connsiteX59" fmla="*/ 9936741 w 12192000"/>
              <a:gd name="connsiteY59" fmla="*/ 437044 h 4939827"/>
              <a:gd name="connsiteX60" fmla="*/ 10050093 w 12192000"/>
              <a:gd name="connsiteY60" fmla="*/ 443783 h 4939827"/>
              <a:gd name="connsiteX61" fmla="*/ 10130090 w 12192000"/>
              <a:gd name="connsiteY61" fmla="*/ 459520 h 4939827"/>
              <a:gd name="connsiteX62" fmla="*/ 10173456 w 12192000"/>
              <a:gd name="connsiteY62" fmla="*/ 457749 h 4939827"/>
              <a:gd name="connsiteX63" fmla="*/ 10218232 w 12192000"/>
              <a:gd name="connsiteY63" fmla="*/ 459820 h 4939827"/>
              <a:gd name="connsiteX64" fmla="*/ 10354176 w 12192000"/>
              <a:gd name="connsiteY64" fmla="*/ 471377 h 4939827"/>
              <a:gd name="connsiteX65" fmla="*/ 10430681 w 12192000"/>
              <a:gd name="connsiteY65" fmla="*/ 481226 h 4939827"/>
              <a:gd name="connsiteX66" fmla="*/ 10478169 w 12192000"/>
              <a:gd name="connsiteY66" fmla="*/ 481774 h 4939827"/>
              <a:gd name="connsiteX67" fmla="*/ 10540907 w 12192000"/>
              <a:gd name="connsiteY67" fmla="*/ 485607 h 4939827"/>
              <a:gd name="connsiteX68" fmla="*/ 10614941 w 12192000"/>
              <a:gd name="connsiteY68" fmla="*/ 487592 h 4939827"/>
              <a:gd name="connsiteX69" fmla="*/ 10674098 w 12192000"/>
              <a:gd name="connsiteY69" fmla="*/ 521656 h 4939827"/>
              <a:gd name="connsiteX70" fmla="*/ 10874834 w 12192000"/>
              <a:gd name="connsiteY70" fmla="*/ 574867 h 4939827"/>
              <a:gd name="connsiteX71" fmla="*/ 10944981 w 12192000"/>
              <a:gd name="connsiteY71" fmla="*/ 615042 h 4939827"/>
              <a:gd name="connsiteX72" fmla="*/ 11006376 w 12192000"/>
              <a:gd name="connsiteY72" fmla="*/ 645957 h 4939827"/>
              <a:gd name="connsiteX73" fmla="*/ 11076308 w 12192000"/>
              <a:gd name="connsiteY73" fmla="*/ 675698 h 4939827"/>
              <a:gd name="connsiteX74" fmla="*/ 11148789 w 12192000"/>
              <a:gd name="connsiteY74" fmla="*/ 685041 h 4939827"/>
              <a:gd name="connsiteX75" fmla="*/ 11249129 w 12192000"/>
              <a:gd name="connsiteY75" fmla="*/ 684218 h 4939827"/>
              <a:gd name="connsiteX76" fmla="*/ 11299915 w 12192000"/>
              <a:gd name="connsiteY76" fmla="*/ 692177 h 4939827"/>
              <a:gd name="connsiteX77" fmla="*/ 11386973 w 12192000"/>
              <a:gd name="connsiteY77" fmla="*/ 708209 h 4939827"/>
              <a:gd name="connsiteX78" fmla="*/ 11500105 w 12192000"/>
              <a:gd name="connsiteY78" fmla="*/ 735014 h 4939827"/>
              <a:gd name="connsiteX79" fmla="*/ 11621735 w 12192000"/>
              <a:gd name="connsiteY79" fmla="*/ 789584 h 4939827"/>
              <a:gd name="connsiteX80" fmla="*/ 11691200 w 12192000"/>
              <a:gd name="connsiteY80" fmla="*/ 867902 h 4939827"/>
              <a:gd name="connsiteX81" fmla="*/ 11819427 w 12192000"/>
              <a:gd name="connsiteY81" fmla="*/ 911634 h 4939827"/>
              <a:gd name="connsiteX82" fmla="*/ 11969720 w 12192000"/>
              <a:gd name="connsiteY82" fmla="*/ 964737 h 4939827"/>
              <a:gd name="connsiteX83" fmla="*/ 12055766 w 12192000"/>
              <a:gd name="connsiteY83" fmla="*/ 991268 h 4939827"/>
              <a:gd name="connsiteX84" fmla="*/ 12171539 w 12192000"/>
              <a:gd name="connsiteY84" fmla="*/ 995427 h 4939827"/>
              <a:gd name="connsiteX85" fmla="*/ 12187831 w 12192000"/>
              <a:gd name="connsiteY85" fmla="*/ 996580 h 4939827"/>
              <a:gd name="connsiteX86" fmla="*/ 12192000 w 12192000"/>
              <a:gd name="connsiteY86" fmla="*/ 996726 h 4939827"/>
              <a:gd name="connsiteX87" fmla="*/ 12192000 w 12192000"/>
              <a:gd name="connsiteY87" fmla="*/ 4939827 h 4939827"/>
              <a:gd name="connsiteX88" fmla="*/ 0 w 12192000"/>
              <a:gd name="connsiteY88" fmla="*/ 4939827 h 4939827"/>
              <a:gd name="connsiteX89" fmla="*/ 0 w 12192000"/>
              <a:gd name="connsiteY89" fmla="*/ 512043 h 4939827"/>
              <a:gd name="connsiteX90" fmla="*/ 7381 w 12192000"/>
              <a:gd name="connsiteY90" fmla="*/ 512580 h 4939827"/>
              <a:gd name="connsiteX91" fmla="*/ 100029 w 12192000"/>
              <a:gd name="connsiteY91" fmla="*/ 504758 h 4939827"/>
              <a:gd name="connsiteX92" fmla="*/ 155244 w 12192000"/>
              <a:gd name="connsiteY92" fmla="*/ 525130 h 4939827"/>
              <a:gd name="connsiteX93" fmla="*/ 254366 w 12192000"/>
              <a:gd name="connsiteY93" fmla="*/ 534449 h 4939827"/>
              <a:gd name="connsiteX94" fmla="*/ 447292 w 12192000"/>
              <a:gd name="connsiteY94" fmla="*/ 542725 h 4939827"/>
              <a:gd name="connsiteX95" fmla="*/ 628105 w 12192000"/>
              <a:gd name="connsiteY95" fmla="*/ 547853 h 4939827"/>
              <a:gd name="connsiteX96" fmla="*/ 783146 w 12192000"/>
              <a:gd name="connsiteY96" fmla="*/ 591799 h 4939827"/>
              <a:gd name="connsiteX97" fmla="*/ 1043676 w 12192000"/>
              <a:gd name="connsiteY97" fmla="*/ 591887 h 4939827"/>
              <a:gd name="connsiteX98" fmla="*/ 1281816 w 12192000"/>
              <a:gd name="connsiteY98" fmla="*/ 520946 h 4939827"/>
              <a:gd name="connsiteX99" fmla="*/ 1486347 w 12192000"/>
              <a:gd name="connsiteY99" fmla="*/ 487310 h 4939827"/>
              <a:gd name="connsiteX100" fmla="*/ 1568079 w 12192000"/>
              <a:gd name="connsiteY100" fmla="*/ 462531 h 4939827"/>
              <a:gd name="connsiteX101" fmla="*/ 1622516 w 12192000"/>
              <a:gd name="connsiteY101" fmla="*/ 466058 h 4939827"/>
              <a:gd name="connsiteX102" fmla="*/ 1655457 w 12192000"/>
              <a:gd name="connsiteY102" fmla="*/ 465359 h 4939827"/>
              <a:gd name="connsiteX103" fmla="*/ 1717454 w 12192000"/>
              <a:gd name="connsiteY103" fmla="*/ 417203 h 4939827"/>
              <a:gd name="connsiteX104" fmla="*/ 1913794 w 12192000"/>
              <a:gd name="connsiteY104" fmla="*/ 365255 h 4939827"/>
              <a:gd name="connsiteX105" fmla="*/ 2129762 w 12192000"/>
              <a:gd name="connsiteY105" fmla="*/ 367832 h 4939827"/>
              <a:gd name="connsiteX106" fmla="*/ 2376970 w 12192000"/>
              <a:gd name="connsiteY106" fmla="*/ 350129 h 4939827"/>
              <a:gd name="connsiteX107" fmla="*/ 2480155 w 12192000"/>
              <a:gd name="connsiteY107" fmla="*/ 359227 h 4939827"/>
              <a:gd name="connsiteX108" fmla="*/ 2586782 w 12192000"/>
              <a:gd name="connsiteY108" fmla="*/ 339352 h 4939827"/>
              <a:gd name="connsiteX109" fmla="*/ 2679617 w 12192000"/>
              <a:gd name="connsiteY109" fmla="*/ 305383 h 4939827"/>
              <a:gd name="connsiteX110" fmla="*/ 2788947 w 12192000"/>
              <a:gd name="connsiteY110" fmla="*/ 250375 h 4939827"/>
              <a:gd name="connsiteX111" fmla="*/ 2965530 w 12192000"/>
              <a:gd name="connsiteY111" fmla="*/ 245958 h 4939827"/>
              <a:gd name="connsiteX112" fmla="*/ 3103677 w 12192000"/>
              <a:gd name="connsiteY112" fmla="*/ 209527 h 4939827"/>
              <a:gd name="connsiteX113" fmla="*/ 3126759 w 12192000"/>
              <a:gd name="connsiteY113" fmla="*/ 211226 h 4939827"/>
              <a:gd name="connsiteX114" fmla="*/ 3164020 w 12192000"/>
              <a:gd name="connsiteY114" fmla="*/ 212779 h 4939827"/>
              <a:gd name="connsiteX115" fmla="*/ 3285019 w 12192000"/>
              <a:gd name="connsiteY115" fmla="*/ 220535 h 4939827"/>
              <a:gd name="connsiteX116" fmla="*/ 3365154 w 12192000"/>
              <a:gd name="connsiteY116" fmla="*/ 226416 h 4939827"/>
              <a:gd name="connsiteX117" fmla="*/ 3367507 w 12192000"/>
              <a:gd name="connsiteY117" fmla="*/ 225416 h 4939827"/>
              <a:gd name="connsiteX118" fmla="*/ 3387567 w 12192000"/>
              <a:gd name="connsiteY118" fmla="*/ 227103 h 4939827"/>
              <a:gd name="connsiteX119" fmla="*/ 3498001 w 12192000"/>
              <a:gd name="connsiteY119" fmla="*/ 231941 h 4939827"/>
              <a:gd name="connsiteX120" fmla="*/ 3561557 w 12192000"/>
              <a:gd name="connsiteY120" fmla="*/ 228095 h 4939827"/>
              <a:gd name="connsiteX121" fmla="*/ 3611920 w 12192000"/>
              <a:gd name="connsiteY121" fmla="*/ 218094 h 4939827"/>
              <a:gd name="connsiteX122" fmla="*/ 3620528 w 12192000"/>
              <a:gd name="connsiteY122" fmla="*/ 218788 h 4939827"/>
              <a:gd name="connsiteX123" fmla="*/ 3620766 w 12192000"/>
              <a:gd name="connsiteY123" fmla="*/ 218511 h 4939827"/>
              <a:gd name="connsiteX124" fmla="*/ 3629977 w 12192000"/>
              <a:gd name="connsiteY124" fmla="*/ 218664 h 4939827"/>
              <a:gd name="connsiteX125" fmla="*/ 3636217 w 12192000"/>
              <a:gd name="connsiteY125" fmla="*/ 220048 h 4939827"/>
              <a:gd name="connsiteX126" fmla="*/ 3709484 w 12192000"/>
              <a:gd name="connsiteY126" fmla="*/ 186927 h 4939827"/>
              <a:gd name="connsiteX127" fmla="*/ 3761342 w 12192000"/>
              <a:gd name="connsiteY127" fmla="*/ 177474 h 4939827"/>
              <a:gd name="connsiteX128" fmla="*/ 3799748 w 12192000"/>
              <a:gd name="connsiteY128" fmla="*/ 167154 h 4939827"/>
              <a:gd name="connsiteX129" fmla="*/ 3922756 w 12192000"/>
              <a:gd name="connsiteY129" fmla="*/ 194044 h 4939827"/>
              <a:gd name="connsiteX130" fmla="*/ 4028476 w 12192000"/>
              <a:gd name="connsiteY130" fmla="*/ 223679 h 4939827"/>
              <a:gd name="connsiteX131" fmla="*/ 4191582 w 12192000"/>
              <a:gd name="connsiteY131" fmla="*/ 238952 h 4939827"/>
              <a:gd name="connsiteX132" fmla="*/ 4251024 w 12192000"/>
              <a:gd name="connsiteY132" fmla="*/ 240874 h 4939827"/>
              <a:gd name="connsiteX133" fmla="*/ 4355275 w 12192000"/>
              <a:gd name="connsiteY133" fmla="*/ 260205 h 4939827"/>
              <a:gd name="connsiteX134" fmla="*/ 4423807 w 12192000"/>
              <a:gd name="connsiteY134" fmla="*/ 270366 h 4939827"/>
              <a:gd name="connsiteX135" fmla="*/ 4558432 w 12192000"/>
              <a:gd name="connsiteY135" fmla="*/ 269194 h 4939827"/>
              <a:gd name="connsiteX136" fmla="*/ 4635061 w 12192000"/>
              <a:gd name="connsiteY136" fmla="*/ 280682 h 4939827"/>
              <a:gd name="connsiteX137" fmla="*/ 4807427 w 12192000"/>
              <a:gd name="connsiteY137" fmla="*/ 276835 h 4939827"/>
              <a:gd name="connsiteX138" fmla="*/ 5028933 w 12192000"/>
              <a:gd name="connsiteY138" fmla="*/ 183887 h 4939827"/>
              <a:gd name="connsiteX139" fmla="*/ 5093642 w 12192000"/>
              <a:gd name="connsiteY139" fmla="*/ 177214 h 4939827"/>
              <a:gd name="connsiteX140" fmla="*/ 5102642 w 12192000"/>
              <a:gd name="connsiteY140" fmla="*/ 186816 h 4939827"/>
              <a:gd name="connsiteX141" fmla="*/ 5193590 w 12192000"/>
              <a:gd name="connsiteY141" fmla="*/ 156458 h 4939827"/>
              <a:gd name="connsiteX142" fmla="*/ 5323922 w 12192000"/>
              <a:gd name="connsiteY142" fmla="*/ 146332 h 4939827"/>
              <a:gd name="connsiteX143" fmla="*/ 5421860 w 12192000"/>
              <a:gd name="connsiteY143" fmla="*/ 167298 h 4939827"/>
              <a:gd name="connsiteX144" fmla="*/ 5476948 w 12192000"/>
              <a:gd name="connsiteY144" fmla="*/ 173249 h 4939827"/>
              <a:gd name="connsiteX145" fmla="*/ 5516842 w 12192000"/>
              <a:gd name="connsiteY145" fmla="*/ 184018 h 4939827"/>
              <a:gd name="connsiteX146" fmla="*/ 5619415 w 12192000"/>
              <a:gd name="connsiteY146" fmla="*/ 176781 h 4939827"/>
              <a:gd name="connsiteX147" fmla="*/ 5789867 w 12192000"/>
              <a:gd name="connsiteY147" fmla="*/ 150304 h 4939827"/>
              <a:gd name="connsiteX148" fmla="*/ 5825953 w 12192000"/>
              <a:gd name="connsiteY148" fmla="*/ 147907 h 4939827"/>
              <a:gd name="connsiteX149" fmla="*/ 5856168 w 12192000"/>
              <a:gd name="connsiteY149" fmla="*/ 158719 h 4939827"/>
              <a:gd name="connsiteX150" fmla="*/ 5862476 w 12192000"/>
              <a:gd name="connsiteY150" fmla="*/ 172447 h 4939827"/>
              <a:gd name="connsiteX151" fmla="*/ 5882195 w 12192000"/>
              <a:gd name="connsiteY151" fmla="*/ 173195 h 4939827"/>
              <a:gd name="connsiteX152" fmla="*/ 5887271 w 12192000"/>
              <a:gd name="connsiteY152" fmla="*/ 176084 h 4939827"/>
              <a:gd name="connsiteX153" fmla="*/ 5921577 w 12192000"/>
              <a:gd name="connsiteY153" fmla="*/ 169858 h 4939827"/>
              <a:gd name="connsiteX154" fmla="*/ 5983240 w 12192000"/>
              <a:gd name="connsiteY154" fmla="*/ 152755 h 4939827"/>
              <a:gd name="connsiteX155" fmla="*/ 6152287 w 12192000"/>
              <a:gd name="connsiteY155" fmla="*/ 116736 h 4939827"/>
              <a:gd name="connsiteX156" fmla="*/ 6415830 w 12192000"/>
              <a:gd name="connsiteY156" fmla="*/ 136006 h 4939827"/>
              <a:gd name="connsiteX157" fmla="*/ 6756965 w 12192000"/>
              <a:gd name="connsiteY157" fmla="*/ 57636 h 4939827"/>
              <a:gd name="connsiteX158" fmla="*/ 6819400 w 12192000"/>
              <a:gd name="connsiteY158" fmla="*/ 30742 h 4939827"/>
              <a:gd name="connsiteX159" fmla="*/ 6986370 w 12192000"/>
              <a:gd name="connsiteY159" fmla="*/ 12659 h 4939827"/>
              <a:gd name="connsiteX160" fmla="*/ 6989536 w 12192000"/>
              <a:gd name="connsiteY160" fmla="*/ 14528 h 4939827"/>
              <a:gd name="connsiteX161" fmla="*/ 7015933 w 12192000"/>
              <a:gd name="connsiteY161" fmla="*/ 9653 h 4939827"/>
              <a:gd name="connsiteX162" fmla="*/ 7020592 w 12192000"/>
              <a:gd name="connsiteY162" fmla="*/ 1651 h 4939827"/>
              <a:gd name="connsiteX163" fmla="*/ 7025905 w 12192000"/>
              <a:gd name="connsiteY16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152287 w 12192000"/>
              <a:gd name="connsiteY154" fmla="*/ 116736 h 4939827"/>
              <a:gd name="connsiteX155" fmla="*/ 6415830 w 12192000"/>
              <a:gd name="connsiteY155" fmla="*/ 136006 h 4939827"/>
              <a:gd name="connsiteX156" fmla="*/ 6756965 w 12192000"/>
              <a:gd name="connsiteY156" fmla="*/ 57636 h 4939827"/>
              <a:gd name="connsiteX157" fmla="*/ 6819400 w 12192000"/>
              <a:gd name="connsiteY157" fmla="*/ 30742 h 4939827"/>
              <a:gd name="connsiteX158" fmla="*/ 6986370 w 12192000"/>
              <a:gd name="connsiteY158" fmla="*/ 12659 h 4939827"/>
              <a:gd name="connsiteX159" fmla="*/ 6989536 w 12192000"/>
              <a:gd name="connsiteY159" fmla="*/ 14528 h 4939827"/>
              <a:gd name="connsiteX160" fmla="*/ 7015933 w 12192000"/>
              <a:gd name="connsiteY160" fmla="*/ 9653 h 4939827"/>
              <a:gd name="connsiteX161" fmla="*/ 7020592 w 12192000"/>
              <a:gd name="connsiteY161" fmla="*/ 1651 h 4939827"/>
              <a:gd name="connsiteX162" fmla="*/ 7025905 w 12192000"/>
              <a:gd name="connsiteY16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256213 w 12192000"/>
              <a:gd name="connsiteY51" fmla="*/ 281576 h 4939827"/>
              <a:gd name="connsiteX52" fmla="*/ 9371484 w 12192000"/>
              <a:gd name="connsiteY52" fmla="*/ 329634 h 4939827"/>
              <a:gd name="connsiteX53" fmla="*/ 9404829 w 12192000"/>
              <a:gd name="connsiteY53" fmla="*/ 339038 h 4939827"/>
              <a:gd name="connsiteX54" fmla="*/ 9427021 w 12192000"/>
              <a:gd name="connsiteY54" fmla="*/ 358784 h 4939827"/>
              <a:gd name="connsiteX55" fmla="*/ 9670844 w 12192000"/>
              <a:gd name="connsiteY55" fmla="*/ 405128 h 4939827"/>
              <a:gd name="connsiteX56" fmla="*/ 9816083 w 12192000"/>
              <a:gd name="connsiteY56" fmla="*/ 416573 h 4939827"/>
              <a:gd name="connsiteX57" fmla="*/ 9936741 w 12192000"/>
              <a:gd name="connsiteY57" fmla="*/ 437044 h 4939827"/>
              <a:gd name="connsiteX58" fmla="*/ 10050093 w 12192000"/>
              <a:gd name="connsiteY58" fmla="*/ 443783 h 4939827"/>
              <a:gd name="connsiteX59" fmla="*/ 10130090 w 12192000"/>
              <a:gd name="connsiteY59" fmla="*/ 459520 h 4939827"/>
              <a:gd name="connsiteX60" fmla="*/ 10173456 w 12192000"/>
              <a:gd name="connsiteY60" fmla="*/ 457749 h 4939827"/>
              <a:gd name="connsiteX61" fmla="*/ 10218232 w 12192000"/>
              <a:gd name="connsiteY61" fmla="*/ 459820 h 4939827"/>
              <a:gd name="connsiteX62" fmla="*/ 10354176 w 12192000"/>
              <a:gd name="connsiteY62" fmla="*/ 471377 h 4939827"/>
              <a:gd name="connsiteX63" fmla="*/ 10430681 w 12192000"/>
              <a:gd name="connsiteY63" fmla="*/ 481226 h 4939827"/>
              <a:gd name="connsiteX64" fmla="*/ 10478169 w 12192000"/>
              <a:gd name="connsiteY64" fmla="*/ 481774 h 4939827"/>
              <a:gd name="connsiteX65" fmla="*/ 10540907 w 12192000"/>
              <a:gd name="connsiteY65" fmla="*/ 485607 h 4939827"/>
              <a:gd name="connsiteX66" fmla="*/ 10614941 w 12192000"/>
              <a:gd name="connsiteY66" fmla="*/ 487592 h 4939827"/>
              <a:gd name="connsiteX67" fmla="*/ 10674098 w 12192000"/>
              <a:gd name="connsiteY67" fmla="*/ 521656 h 4939827"/>
              <a:gd name="connsiteX68" fmla="*/ 10874834 w 12192000"/>
              <a:gd name="connsiteY68" fmla="*/ 574867 h 4939827"/>
              <a:gd name="connsiteX69" fmla="*/ 10944981 w 12192000"/>
              <a:gd name="connsiteY69" fmla="*/ 615042 h 4939827"/>
              <a:gd name="connsiteX70" fmla="*/ 11006376 w 12192000"/>
              <a:gd name="connsiteY70" fmla="*/ 645957 h 4939827"/>
              <a:gd name="connsiteX71" fmla="*/ 11076308 w 12192000"/>
              <a:gd name="connsiteY71" fmla="*/ 675698 h 4939827"/>
              <a:gd name="connsiteX72" fmla="*/ 11148789 w 12192000"/>
              <a:gd name="connsiteY72" fmla="*/ 685041 h 4939827"/>
              <a:gd name="connsiteX73" fmla="*/ 11249129 w 12192000"/>
              <a:gd name="connsiteY73" fmla="*/ 684218 h 4939827"/>
              <a:gd name="connsiteX74" fmla="*/ 11299915 w 12192000"/>
              <a:gd name="connsiteY74" fmla="*/ 692177 h 4939827"/>
              <a:gd name="connsiteX75" fmla="*/ 11386973 w 12192000"/>
              <a:gd name="connsiteY75" fmla="*/ 708209 h 4939827"/>
              <a:gd name="connsiteX76" fmla="*/ 11500105 w 12192000"/>
              <a:gd name="connsiteY76" fmla="*/ 735014 h 4939827"/>
              <a:gd name="connsiteX77" fmla="*/ 11621735 w 12192000"/>
              <a:gd name="connsiteY77" fmla="*/ 789584 h 4939827"/>
              <a:gd name="connsiteX78" fmla="*/ 11691200 w 12192000"/>
              <a:gd name="connsiteY78" fmla="*/ 867902 h 4939827"/>
              <a:gd name="connsiteX79" fmla="*/ 11819427 w 12192000"/>
              <a:gd name="connsiteY79" fmla="*/ 911634 h 4939827"/>
              <a:gd name="connsiteX80" fmla="*/ 11969720 w 12192000"/>
              <a:gd name="connsiteY80" fmla="*/ 964737 h 4939827"/>
              <a:gd name="connsiteX81" fmla="*/ 12055766 w 12192000"/>
              <a:gd name="connsiteY81" fmla="*/ 991268 h 4939827"/>
              <a:gd name="connsiteX82" fmla="*/ 12171539 w 12192000"/>
              <a:gd name="connsiteY82" fmla="*/ 995427 h 4939827"/>
              <a:gd name="connsiteX83" fmla="*/ 12187831 w 12192000"/>
              <a:gd name="connsiteY83" fmla="*/ 996580 h 4939827"/>
              <a:gd name="connsiteX84" fmla="*/ 12192000 w 12192000"/>
              <a:gd name="connsiteY84" fmla="*/ 996726 h 4939827"/>
              <a:gd name="connsiteX85" fmla="*/ 12192000 w 12192000"/>
              <a:gd name="connsiteY85" fmla="*/ 4939827 h 4939827"/>
              <a:gd name="connsiteX86" fmla="*/ 0 w 12192000"/>
              <a:gd name="connsiteY86" fmla="*/ 4939827 h 4939827"/>
              <a:gd name="connsiteX87" fmla="*/ 0 w 12192000"/>
              <a:gd name="connsiteY87" fmla="*/ 512043 h 4939827"/>
              <a:gd name="connsiteX88" fmla="*/ 7381 w 12192000"/>
              <a:gd name="connsiteY88" fmla="*/ 512580 h 4939827"/>
              <a:gd name="connsiteX89" fmla="*/ 100029 w 12192000"/>
              <a:gd name="connsiteY89" fmla="*/ 504758 h 4939827"/>
              <a:gd name="connsiteX90" fmla="*/ 155244 w 12192000"/>
              <a:gd name="connsiteY90" fmla="*/ 525130 h 4939827"/>
              <a:gd name="connsiteX91" fmla="*/ 254366 w 12192000"/>
              <a:gd name="connsiteY91" fmla="*/ 534449 h 4939827"/>
              <a:gd name="connsiteX92" fmla="*/ 447292 w 12192000"/>
              <a:gd name="connsiteY92" fmla="*/ 542725 h 4939827"/>
              <a:gd name="connsiteX93" fmla="*/ 628105 w 12192000"/>
              <a:gd name="connsiteY93" fmla="*/ 547853 h 4939827"/>
              <a:gd name="connsiteX94" fmla="*/ 783146 w 12192000"/>
              <a:gd name="connsiteY94" fmla="*/ 591799 h 4939827"/>
              <a:gd name="connsiteX95" fmla="*/ 1043676 w 12192000"/>
              <a:gd name="connsiteY95" fmla="*/ 591887 h 4939827"/>
              <a:gd name="connsiteX96" fmla="*/ 1281816 w 12192000"/>
              <a:gd name="connsiteY96" fmla="*/ 520946 h 4939827"/>
              <a:gd name="connsiteX97" fmla="*/ 1486347 w 12192000"/>
              <a:gd name="connsiteY97" fmla="*/ 487310 h 4939827"/>
              <a:gd name="connsiteX98" fmla="*/ 1568079 w 12192000"/>
              <a:gd name="connsiteY98" fmla="*/ 462531 h 4939827"/>
              <a:gd name="connsiteX99" fmla="*/ 1622516 w 12192000"/>
              <a:gd name="connsiteY99" fmla="*/ 466058 h 4939827"/>
              <a:gd name="connsiteX100" fmla="*/ 1655457 w 12192000"/>
              <a:gd name="connsiteY100" fmla="*/ 465359 h 4939827"/>
              <a:gd name="connsiteX101" fmla="*/ 1717454 w 12192000"/>
              <a:gd name="connsiteY101" fmla="*/ 417203 h 4939827"/>
              <a:gd name="connsiteX102" fmla="*/ 1913794 w 12192000"/>
              <a:gd name="connsiteY102" fmla="*/ 365255 h 4939827"/>
              <a:gd name="connsiteX103" fmla="*/ 2129762 w 12192000"/>
              <a:gd name="connsiteY103" fmla="*/ 367832 h 4939827"/>
              <a:gd name="connsiteX104" fmla="*/ 2376970 w 12192000"/>
              <a:gd name="connsiteY104" fmla="*/ 350129 h 4939827"/>
              <a:gd name="connsiteX105" fmla="*/ 2480155 w 12192000"/>
              <a:gd name="connsiteY105" fmla="*/ 359227 h 4939827"/>
              <a:gd name="connsiteX106" fmla="*/ 2586782 w 12192000"/>
              <a:gd name="connsiteY106" fmla="*/ 339352 h 4939827"/>
              <a:gd name="connsiteX107" fmla="*/ 2679617 w 12192000"/>
              <a:gd name="connsiteY107" fmla="*/ 305383 h 4939827"/>
              <a:gd name="connsiteX108" fmla="*/ 2788947 w 12192000"/>
              <a:gd name="connsiteY108" fmla="*/ 250375 h 4939827"/>
              <a:gd name="connsiteX109" fmla="*/ 2965530 w 12192000"/>
              <a:gd name="connsiteY109" fmla="*/ 245958 h 4939827"/>
              <a:gd name="connsiteX110" fmla="*/ 3103677 w 12192000"/>
              <a:gd name="connsiteY110" fmla="*/ 209527 h 4939827"/>
              <a:gd name="connsiteX111" fmla="*/ 3126759 w 12192000"/>
              <a:gd name="connsiteY111" fmla="*/ 211226 h 4939827"/>
              <a:gd name="connsiteX112" fmla="*/ 3164020 w 12192000"/>
              <a:gd name="connsiteY112" fmla="*/ 212779 h 4939827"/>
              <a:gd name="connsiteX113" fmla="*/ 3285019 w 12192000"/>
              <a:gd name="connsiteY113" fmla="*/ 220535 h 4939827"/>
              <a:gd name="connsiteX114" fmla="*/ 3365154 w 12192000"/>
              <a:gd name="connsiteY114" fmla="*/ 226416 h 4939827"/>
              <a:gd name="connsiteX115" fmla="*/ 3367507 w 12192000"/>
              <a:gd name="connsiteY115" fmla="*/ 225416 h 4939827"/>
              <a:gd name="connsiteX116" fmla="*/ 3387567 w 12192000"/>
              <a:gd name="connsiteY116" fmla="*/ 227103 h 4939827"/>
              <a:gd name="connsiteX117" fmla="*/ 3498001 w 12192000"/>
              <a:gd name="connsiteY117" fmla="*/ 231941 h 4939827"/>
              <a:gd name="connsiteX118" fmla="*/ 3561557 w 12192000"/>
              <a:gd name="connsiteY118" fmla="*/ 228095 h 4939827"/>
              <a:gd name="connsiteX119" fmla="*/ 3611920 w 12192000"/>
              <a:gd name="connsiteY119" fmla="*/ 218094 h 4939827"/>
              <a:gd name="connsiteX120" fmla="*/ 3620528 w 12192000"/>
              <a:gd name="connsiteY120" fmla="*/ 218788 h 4939827"/>
              <a:gd name="connsiteX121" fmla="*/ 3620766 w 12192000"/>
              <a:gd name="connsiteY121" fmla="*/ 218511 h 4939827"/>
              <a:gd name="connsiteX122" fmla="*/ 3629977 w 12192000"/>
              <a:gd name="connsiteY122" fmla="*/ 218664 h 4939827"/>
              <a:gd name="connsiteX123" fmla="*/ 3636217 w 12192000"/>
              <a:gd name="connsiteY123" fmla="*/ 220048 h 4939827"/>
              <a:gd name="connsiteX124" fmla="*/ 3709484 w 12192000"/>
              <a:gd name="connsiteY124" fmla="*/ 186927 h 4939827"/>
              <a:gd name="connsiteX125" fmla="*/ 3761342 w 12192000"/>
              <a:gd name="connsiteY125" fmla="*/ 177474 h 4939827"/>
              <a:gd name="connsiteX126" fmla="*/ 3799748 w 12192000"/>
              <a:gd name="connsiteY126" fmla="*/ 167154 h 4939827"/>
              <a:gd name="connsiteX127" fmla="*/ 3922756 w 12192000"/>
              <a:gd name="connsiteY127" fmla="*/ 194044 h 4939827"/>
              <a:gd name="connsiteX128" fmla="*/ 4028476 w 12192000"/>
              <a:gd name="connsiteY128" fmla="*/ 223679 h 4939827"/>
              <a:gd name="connsiteX129" fmla="*/ 4191582 w 12192000"/>
              <a:gd name="connsiteY129" fmla="*/ 238952 h 4939827"/>
              <a:gd name="connsiteX130" fmla="*/ 4251024 w 12192000"/>
              <a:gd name="connsiteY130" fmla="*/ 240874 h 4939827"/>
              <a:gd name="connsiteX131" fmla="*/ 4355275 w 12192000"/>
              <a:gd name="connsiteY131" fmla="*/ 260205 h 4939827"/>
              <a:gd name="connsiteX132" fmla="*/ 4423807 w 12192000"/>
              <a:gd name="connsiteY132" fmla="*/ 270366 h 4939827"/>
              <a:gd name="connsiteX133" fmla="*/ 4558432 w 12192000"/>
              <a:gd name="connsiteY133" fmla="*/ 269194 h 4939827"/>
              <a:gd name="connsiteX134" fmla="*/ 4635061 w 12192000"/>
              <a:gd name="connsiteY134" fmla="*/ 280682 h 4939827"/>
              <a:gd name="connsiteX135" fmla="*/ 4807427 w 12192000"/>
              <a:gd name="connsiteY135" fmla="*/ 276835 h 4939827"/>
              <a:gd name="connsiteX136" fmla="*/ 5028933 w 12192000"/>
              <a:gd name="connsiteY136" fmla="*/ 183887 h 4939827"/>
              <a:gd name="connsiteX137" fmla="*/ 5093642 w 12192000"/>
              <a:gd name="connsiteY137" fmla="*/ 177214 h 4939827"/>
              <a:gd name="connsiteX138" fmla="*/ 5102642 w 12192000"/>
              <a:gd name="connsiteY138" fmla="*/ 186816 h 4939827"/>
              <a:gd name="connsiteX139" fmla="*/ 5193590 w 12192000"/>
              <a:gd name="connsiteY139" fmla="*/ 156458 h 4939827"/>
              <a:gd name="connsiteX140" fmla="*/ 5323922 w 12192000"/>
              <a:gd name="connsiteY140" fmla="*/ 146332 h 4939827"/>
              <a:gd name="connsiteX141" fmla="*/ 5421860 w 12192000"/>
              <a:gd name="connsiteY141" fmla="*/ 167298 h 4939827"/>
              <a:gd name="connsiteX142" fmla="*/ 5476948 w 12192000"/>
              <a:gd name="connsiteY142" fmla="*/ 173249 h 4939827"/>
              <a:gd name="connsiteX143" fmla="*/ 5516842 w 12192000"/>
              <a:gd name="connsiteY143" fmla="*/ 184018 h 4939827"/>
              <a:gd name="connsiteX144" fmla="*/ 5619415 w 12192000"/>
              <a:gd name="connsiteY144" fmla="*/ 176781 h 4939827"/>
              <a:gd name="connsiteX145" fmla="*/ 5789867 w 12192000"/>
              <a:gd name="connsiteY145" fmla="*/ 150304 h 4939827"/>
              <a:gd name="connsiteX146" fmla="*/ 5825953 w 12192000"/>
              <a:gd name="connsiteY146" fmla="*/ 147907 h 4939827"/>
              <a:gd name="connsiteX147" fmla="*/ 5856168 w 12192000"/>
              <a:gd name="connsiteY147" fmla="*/ 158719 h 4939827"/>
              <a:gd name="connsiteX148" fmla="*/ 5862476 w 12192000"/>
              <a:gd name="connsiteY148" fmla="*/ 172447 h 4939827"/>
              <a:gd name="connsiteX149" fmla="*/ 5882195 w 12192000"/>
              <a:gd name="connsiteY149" fmla="*/ 173195 h 4939827"/>
              <a:gd name="connsiteX150" fmla="*/ 5952585 w 12192000"/>
              <a:gd name="connsiteY150" fmla="*/ 161012 h 4939827"/>
              <a:gd name="connsiteX151" fmla="*/ 6001964 w 12192000"/>
              <a:gd name="connsiteY151" fmla="*/ 154786 h 4939827"/>
              <a:gd name="connsiteX152" fmla="*/ 6184207 w 12192000"/>
              <a:gd name="connsiteY152" fmla="*/ 132658 h 4939827"/>
              <a:gd name="connsiteX153" fmla="*/ 6415830 w 12192000"/>
              <a:gd name="connsiteY153" fmla="*/ 136006 h 4939827"/>
              <a:gd name="connsiteX154" fmla="*/ 6756965 w 12192000"/>
              <a:gd name="connsiteY154" fmla="*/ 57636 h 4939827"/>
              <a:gd name="connsiteX155" fmla="*/ 6819400 w 12192000"/>
              <a:gd name="connsiteY155" fmla="*/ 30742 h 4939827"/>
              <a:gd name="connsiteX156" fmla="*/ 6986370 w 12192000"/>
              <a:gd name="connsiteY156" fmla="*/ 12659 h 4939827"/>
              <a:gd name="connsiteX157" fmla="*/ 6989536 w 12192000"/>
              <a:gd name="connsiteY157" fmla="*/ 14528 h 4939827"/>
              <a:gd name="connsiteX158" fmla="*/ 7015933 w 12192000"/>
              <a:gd name="connsiteY158" fmla="*/ 9653 h 4939827"/>
              <a:gd name="connsiteX159" fmla="*/ 7020592 w 12192000"/>
              <a:gd name="connsiteY159" fmla="*/ 1651 h 4939827"/>
              <a:gd name="connsiteX160" fmla="*/ 7025905 w 12192000"/>
              <a:gd name="connsiteY16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83638 w 12192000"/>
              <a:gd name="connsiteY50" fmla="*/ 299924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622021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281371 w 12192000"/>
              <a:gd name="connsiteY19" fmla="*/ 256875 h 4939827"/>
              <a:gd name="connsiteX20" fmla="*/ 8381609 w 12192000"/>
              <a:gd name="connsiteY20" fmla="*/ 240618 h 4939827"/>
              <a:gd name="connsiteX21" fmla="*/ 8406759 w 12192000"/>
              <a:gd name="connsiteY21" fmla="*/ 232517 h 4939827"/>
              <a:gd name="connsiteX22" fmla="*/ 8426506 w 12192000"/>
              <a:gd name="connsiteY22" fmla="*/ 241842 h 4939827"/>
              <a:gd name="connsiteX23" fmla="*/ 8427949 w 12192000"/>
              <a:gd name="connsiteY23" fmla="*/ 240981 h 4939827"/>
              <a:gd name="connsiteX24" fmla="*/ 8441468 w 12192000"/>
              <a:gd name="connsiteY24" fmla="*/ 241157 h 4939827"/>
              <a:gd name="connsiteX25" fmla="*/ 8565757 w 12192000"/>
              <a:gd name="connsiteY25" fmla="*/ 255317 h 4939827"/>
              <a:gd name="connsiteX26" fmla="*/ 8573171 w 12192000"/>
              <a:gd name="connsiteY26" fmla="*/ 258426 h 4939827"/>
              <a:gd name="connsiteX27" fmla="*/ 8573548 w 12192000"/>
              <a:gd name="connsiteY27" fmla="*/ 258241 h 4939827"/>
              <a:gd name="connsiteX28" fmla="*/ 8622021 w 12192000"/>
              <a:gd name="connsiteY28" fmla="*/ 261028 h 4939827"/>
              <a:gd name="connsiteX29" fmla="*/ 8672650 w 12192000"/>
              <a:gd name="connsiteY29" fmla="*/ 254821 h 4939827"/>
              <a:gd name="connsiteX30" fmla="*/ 8785543 w 12192000"/>
              <a:gd name="connsiteY30" fmla="*/ 263406 h 4939827"/>
              <a:gd name="connsiteX31" fmla="*/ 8830588 w 12192000"/>
              <a:gd name="connsiteY31" fmla="*/ 265483 h 4939827"/>
              <a:gd name="connsiteX32" fmla="*/ 8905142 w 12192000"/>
              <a:gd name="connsiteY32" fmla="*/ 264958 h 4939827"/>
              <a:gd name="connsiteX33" fmla="*/ 8968582 w 12192000"/>
              <a:gd name="connsiteY33" fmla="*/ 262728 h 4939827"/>
              <a:gd name="connsiteX34" fmla="*/ 8972994 w 12192000"/>
              <a:gd name="connsiteY34" fmla="*/ 263284 h 4939827"/>
              <a:gd name="connsiteX35" fmla="*/ 9004605 w 12192000"/>
              <a:gd name="connsiteY35" fmla="*/ 258041 h 4939827"/>
              <a:gd name="connsiteX36" fmla="*/ 9016165 w 12192000"/>
              <a:gd name="connsiteY36" fmla="*/ 261258 h 4939827"/>
              <a:gd name="connsiteX37" fmla="*/ 9043297 w 12192000"/>
              <a:gd name="connsiteY37" fmla="*/ 281547 h 4939827"/>
              <a:gd name="connsiteX38" fmla="*/ 9048315 w 12192000"/>
              <a:gd name="connsiteY38" fmla="*/ 279264 h 4939827"/>
              <a:gd name="connsiteX39" fmla="*/ 9054706 w 12192000"/>
              <a:gd name="connsiteY39" fmla="*/ 278538 h 4939827"/>
              <a:gd name="connsiteX40" fmla="*/ 9070919 w 12192000"/>
              <a:gd name="connsiteY40" fmla="*/ 281810 h 4939827"/>
              <a:gd name="connsiteX41" fmla="*/ 9076813 w 12192000"/>
              <a:gd name="connsiteY41" fmla="*/ 283909 h 4939827"/>
              <a:gd name="connsiteX42" fmla="*/ 9085871 w 12192000"/>
              <a:gd name="connsiteY42" fmla="*/ 285133 h 4939827"/>
              <a:gd name="connsiteX43" fmla="*/ 9086159 w 12192000"/>
              <a:gd name="connsiteY43" fmla="*/ 284887 h 4939827"/>
              <a:gd name="connsiteX44" fmla="*/ 9134606 w 12192000"/>
              <a:gd name="connsiteY44" fmla="*/ 288168 h 4939827"/>
              <a:gd name="connsiteX45" fmla="*/ 9195590 w 12192000"/>
              <a:gd name="connsiteY45" fmla="*/ 279568 h 4939827"/>
              <a:gd name="connsiteX46" fmla="*/ 9219336 w 12192000"/>
              <a:gd name="connsiteY46" fmla="*/ 278133 h 4939827"/>
              <a:gd name="connsiteX47" fmla="*/ 9232362 w 12192000"/>
              <a:gd name="connsiteY47" fmla="*/ 275894 h 4939827"/>
              <a:gd name="connsiteX48" fmla="*/ 9283638 w 12192000"/>
              <a:gd name="connsiteY48" fmla="*/ 299924 h 4939827"/>
              <a:gd name="connsiteX49" fmla="*/ 9371484 w 12192000"/>
              <a:gd name="connsiteY49" fmla="*/ 329634 h 4939827"/>
              <a:gd name="connsiteX50" fmla="*/ 9404829 w 12192000"/>
              <a:gd name="connsiteY50" fmla="*/ 339038 h 4939827"/>
              <a:gd name="connsiteX51" fmla="*/ 9427021 w 12192000"/>
              <a:gd name="connsiteY51" fmla="*/ 358784 h 4939827"/>
              <a:gd name="connsiteX52" fmla="*/ 9670844 w 12192000"/>
              <a:gd name="connsiteY52" fmla="*/ 405128 h 4939827"/>
              <a:gd name="connsiteX53" fmla="*/ 9816083 w 12192000"/>
              <a:gd name="connsiteY53" fmla="*/ 416573 h 4939827"/>
              <a:gd name="connsiteX54" fmla="*/ 9936741 w 12192000"/>
              <a:gd name="connsiteY54" fmla="*/ 437044 h 4939827"/>
              <a:gd name="connsiteX55" fmla="*/ 10050093 w 12192000"/>
              <a:gd name="connsiteY55" fmla="*/ 443783 h 4939827"/>
              <a:gd name="connsiteX56" fmla="*/ 10130090 w 12192000"/>
              <a:gd name="connsiteY56" fmla="*/ 459520 h 4939827"/>
              <a:gd name="connsiteX57" fmla="*/ 10173456 w 12192000"/>
              <a:gd name="connsiteY57" fmla="*/ 457749 h 4939827"/>
              <a:gd name="connsiteX58" fmla="*/ 10218232 w 12192000"/>
              <a:gd name="connsiteY58" fmla="*/ 459820 h 4939827"/>
              <a:gd name="connsiteX59" fmla="*/ 10354176 w 12192000"/>
              <a:gd name="connsiteY59" fmla="*/ 471377 h 4939827"/>
              <a:gd name="connsiteX60" fmla="*/ 10430681 w 12192000"/>
              <a:gd name="connsiteY60" fmla="*/ 481226 h 4939827"/>
              <a:gd name="connsiteX61" fmla="*/ 10478169 w 12192000"/>
              <a:gd name="connsiteY61" fmla="*/ 481774 h 4939827"/>
              <a:gd name="connsiteX62" fmla="*/ 10540907 w 12192000"/>
              <a:gd name="connsiteY62" fmla="*/ 485607 h 4939827"/>
              <a:gd name="connsiteX63" fmla="*/ 10614941 w 12192000"/>
              <a:gd name="connsiteY63" fmla="*/ 487592 h 4939827"/>
              <a:gd name="connsiteX64" fmla="*/ 10674098 w 12192000"/>
              <a:gd name="connsiteY64" fmla="*/ 521656 h 4939827"/>
              <a:gd name="connsiteX65" fmla="*/ 10874834 w 12192000"/>
              <a:gd name="connsiteY65" fmla="*/ 574867 h 4939827"/>
              <a:gd name="connsiteX66" fmla="*/ 10944981 w 12192000"/>
              <a:gd name="connsiteY66" fmla="*/ 615042 h 4939827"/>
              <a:gd name="connsiteX67" fmla="*/ 11006376 w 12192000"/>
              <a:gd name="connsiteY67" fmla="*/ 645957 h 4939827"/>
              <a:gd name="connsiteX68" fmla="*/ 11076308 w 12192000"/>
              <a:gd name="connsiteY68" fmla="*/ 675698 h 4939827"/>
              <a:gd name="connsiteX69" fmla="*/ 11148789 w 12192000"/>
              <a:gd name="connsiteY69" fmla="*/ 685041 h 4939827"/>
              <a:gd name="connsiteX70" fmla="*/ 11249129 w 12192000"/>
              <a:gd name="connsiteY70" fmla="*/ 684218 h 4939827"/>
              <a:gd name="connsiteX71" fmla="*/ 11299915 w 12192000"/>
              <a:gd name="connsiteY71" fmla="*/ 692177 h 4939827"/>
              <a:gd name="connsiteX72" fmla="*/ 11386973 w 12192000"/>
              <a:gd name="connsiteY72" fmla="*/ 708209 h 4939827"/>
              <a:gd name="connsiteX73" fmla="*/ 11500105 w 12192000"/>
              <a:gd name="connsiteY73" fmla="*/ 735014 h 4939827"/>
              <a:gd name="connsiteX74" fmla="*/ 11621735 w 12192000"/>
              <a:gd name="connsiteY74" fmla="*/ 789584 h 4939827"/>
              <a:gd name="connsiteX75" fmla="*/ 11691200 w 12192000"/>
              <a:gd name="connsiteY75" fmla="*/ 867902 h 4939827"/>
              <a:gd name="connsiteX76" fmla="*/ 11819427 w 12192000"/>
              <a:gd name="connsiteY76" fmla="*/ 911634 h 4939827"/>
              <a:gd name="connsiteX77" fmla="*/ 11969720 w 12192000"/>
              <a:gd name="connsiteY77" fmla="*/ 964737 h 4939827"/>
              <a:gd name="connsiteX78" fmla="*/ 12055766 w 12192000"/>
              <a:gd name="connsiteY78" fmla="*/ 991268 h 4939827"/>
              <a:gd name="connsiteX79" fmla="*/ 12171539 w 12192000"/>
              <a:gd name="connsiteY79" fmla="*/ 995427 h 4939827"/>
              <a:gd name="connsiteX80" fmla="*/ 12187831 w 12192000"/>
              <a:gd name="connsiteY80" fmla="*/ 996580 h 4939827"/>
              <a:gd name="connsiteX81" fmla="*/ 12192000 w 12192000"/>
              <a:gd name="connsiteY81" fmla="*/ 996726 h 4939827"/>
              <a:gd name="connsiteX82" fmla="*/ 12192000 w 12192000"/>
              <a:gd name="connsiteY82" fmla="*/ 4939827 h 4939827"/>
              <a:gd name="connsiteX83" fmla="*/ 0 w 12192000"/>
              <a:gd name="connsiteY83" fmla="*/ 4939827 h 4939827"/>
              <a:gd name="connsiteX84" fmla="*/ 0 w 12192000"/>
              <a:gd name="connsiteY84" fmla="*/ 512043 h 4939827"/>
              <a:gd name="connsiteX85" fmla="*/ 7381 w 12192000"/>
              <a:gd name="connsiteY85" fmla="*/ 512580 h 4939827"/>
              <a:gd name="connsiteX86" fmla="*/ 100029 w 12192000"/>
              <a:gd name="connsiteY86" fmla="*/ 504758 h 4939827"/>
              <a:gd name="connsiteX87" fmla="*/ 155244 w 12192000"/>
              <a:gd name="connsiteY87" fmla="*/ 525130 h 4939827"/>
              <a:gd name="connsiteX88" fmla="*/ 254366 w 12192000"/>
              <a:gd name="connsiteY88" fmla="*/ 534449 h 4939827"/>
              <a:gd name="connsiteX89" fmla="*/ 447292 w 12192000"/>
              <a:gd name="connsiteY89" fmla="*/ 542725 h 4939827"/>
              <a:gd name="connsiteX90" fmla="*/ 628105 w 12192000"/>
              <a:gd name="connsiteY90" fmla="*/ 547853 h 4939827"/>
              <a:gd name="connsiteX91" fmla="*/ 783146 w 12192000"/>
              <a:gd name="connsiteY91" fmla="*/ 591799 h 4939827"/>
              <a:gd name="connsiteX92" fmla="*/ 1043676 w 12192000"/>
              <a:gd name="connsiteY92" fmla="*/ 591887 h 4939827"/>
              <a:gd name="connsiteX93" fmla="*/ 1281816 w 12192000"/>
              <a:gd name="connsiteY93" fmla="*/ 520946 h 4939827"/>
              <a:gd name="connsiteX94" fmla="*/ 1486347 w 12192000"/>
              <a:gd name="connsiteY94" fmla="*/ 487310 h 4939827"/>
              <a:gd name="connsiteX95" fmla="*/ 1568079 w 12192000"/>
              <a:gd name="connsiteY95" fmla="*/ 462531 h 4939827"/>
              <a:gd name="connsiteX96" fmla="*/ 1622516 w 12192000"/>
              <a:gd name="connsiteY96" fmla="*/ 466058 h 4939827"/>
              <a:gd name="connsiteX97" fmla="*/ 1655457 w 12192000"/>
              <a:gd name="connsiteY97" fmla="*/ 465359 h 4939827"/>
              <a:gd name="connsiteX98" fmla="*/ 1717454 w 12192000"/>
              <a:gd name="connsiteY98" fmla="*/ 417203 h 4939827"/>
              <a:gd name="connsiteX99" fmla="*/ 1913794 w 12192000"/>
              <a:gd name="connsiteY99" fmla="*/ 365255 h 4939827"/>
              <a:gd name="connsiteX100" fmla="*/ 2129762 w 12192000"/>
              <a:gd name="connsiteY100" fmla="*/ 367832 h 4939827"/>
              <a:gd name="connsiteX101" fmla="*/ 2376970 w 12192000"/>
              <a:gd name="connsiteY101" fmla="*/ 350129 h 4939827"/>
              <a:gd name="connsiteX102" fmla="*/ 2480155 w 12192000"/>
              <a:gd name="connsiteY102" fmla="*/ 359227 h 4939827"/>
              <a:gd name="connsiteX103" fmla="*/ 2586782 w 12192000"/>
              <a:gd name="connsiteY103" fmla="*/ 339352 h 4939827"/>
              <a:gd name="connsiteX104" fmla="*/ 2679617 w 12192000"/>
              <a:gd name="connsiteY104" fmla="*/ 305383 h 4939827"/>
              <a:gd name="connsiteX105" fmla="*/ 2788947 w 12192000"/>
              <a:gd name="connsiteY105" fmla="*/ 250375 h 4939827"/>
              <a:gd name="connsiteX106" fmla="*/ 2965530 w 12192000"/>
              <a:gd name="connsiteY106" fmla="*/ 245958 h 4939827"/>
              <a:gd name="connsiteX107" fmla="*/ 3103677 w 12192000"/>
              <a:gd name="connsiteY107" fmla="*/ 209527 h 4939827"/>
              <a:gd name="connsiteX108" fmla="*/ 3126759 w 12192000"/>
              <a:gd name="connsiteY108" fmla="*/ 211226 h 4939827"/>
              <a:gd name="connsiteX109" fmla="*/ 3164020 w 12192000"/>
              <a:gd name="connsiteY109" fmla="*/ 212779 h 4939827"/>
              <a:gd name="connsiteX110" fmla="*/ 3285019 w 12192000"/>
              <a:gd name="connsiteY110" fmla="*/ 220535 h 4939827"/>
              <a:gd name="connsiteX111" fmla="*/ 3365154 w 12192000"/>
              <a:gd name="connsiteY111" fmla="*/ 226416 h 4939827"/>
              <a:gd name="connsiteX112" fmla="*/ 3367507 w 12192000"/>
              <a:gd name="connsiteY112" fmla="*/ 225416 h 4939827"/>
              <a:gd name="connsiteX113" fmla="*/ 3387567 w 12192000"/>
              <a:gd name="connsiteY113" fmla="*/ 227103 h 4939827"/>
              <a:gd name="connsiteX114" fmla="*/ 3498001 w 12192000"/>
              <a:gd name="connsiteY114" fmla="*/ 231941 h 4939827"/>
              <a:gd name="connsiteX115" fmla="*/ 3561557 w 12192000"/>
              <a:gd name="connsiteY115" fmla="*/ 228095 h 4939827"/>
              <a:gd name="connsiteX116" fmla="*/ 3611920 w 12192000"/>
              <a:gd name="connsiteY116" fmla="*/ 218094 h 4939827"/>
              <a:gd name="connsiteX117" fmla="*/ 3620528 w 12192000"/>
              <a:gd name="connsiteY117" fmla="*/ 218788 h 4939827"/>
              <a:gd name="connsiteX118" fmla="*/ 3620766 w 12192000"/>
              <a:gd name="connsiteY118" fmla="*/ 218511 h 4939827"/>
              <a:gd name="connsiteX119" fmla="*/ 3629977 w 12192000"/>
              <a:gd name="connsiteY119" fmla="*/ 218664 h 4939827"/>
              <a:gd name="connsiteX120" fmla="*/ 3636217 w 12192000"/>
              <a:gd name="connsiteY120" fmla="*/ 220048 h 4939827"/>
              <a:gd name="connsiteX121" fmla="*/ 3709484 w 12192000"/>
              <a:gd name="connsiteY121" fmla="*/ 186927 h 4939827"/>
              <a:gd name="connsiteX122" fmla="*/ 3761342 w 12192000"/>
              <a:gd name="connsiteY122" fmla="*/ 177474 h 4939827"/>
              <a:gd name="connsiteX123" fmla="*/ 3799748 w 12192000"/>
              <a:gd name="connsiteY123" fmla="*/ 167154 h 4939827"/>
              <a:gd name="connsiteX124" fmla="*/ 3922756 w 12192000"/>
              <a:gd name="connsiteY124" fmla="*/ 194044 h 4939827"/>
              <a:gd name="connsiteX125" fmla="*/ 4028476 w 12192000"/>
              <a:gd name="connsiteY125" fmla="*/ 223679 h 4939827"/>
              <a:gd name="connsiteX126" fmla="*/ 4191582 w 12192000"/>
              <a:gd name="connsiteY126" fmla="*/ 238952 h 4939827"/>
              <a:gd name="connsiteX127" fmla="*/ 4251024 w 12192000"/>
              <a:gd name="connsiteY127" fmla="*/ 240874 h 4939827"/>
              <a:gd name="connsiteX128" fmla="*/ 4355275 w 12192000"/>
              <a:gd name="connsiteY128" fmla="*/ 260205 h 4939827"/>
              <a:gd name="connsiteX129" fmla="*/ 4423807 w 12192000"/>
              <a:gd name="connsiteY129" fmla="*/ 270366 h 4939827"/>
              <a:gd name="connsiteX130" fmla="*/ 4558432 w 12192000"/>
              <a:gd name="connsiteY130" fmla="*/ 269194 h 4939827"/>
              <a:gd name="connsiteX131" fmla="*/ 4635061 w 12192000"/>
              <a:gd name="connsiteY131" fmla="*/ 280682 h 4939827"/>
              <a:gd name="connsiteX132" fmla="*/ 4807427 w 12192000"/>
              <a:gd name="connsiteY132" fmla="*/ 276835 h 4939827"/>
              <a:gd name="connsiteX133" fmla="*/ 5028933 w 12192000"/>
              <a:gd name="connsiteY133" fmla="*/ 183887 h 4939827"/>
              <a:gd name="connsiteX134" fmla="*/ 5093642 w 12192000"/>
              <a:gd name="connsiteY134" fmla="*/ 177214 h 4939827"/>
              <a:gd name="connsiteX135" fmla="*/ 5102642 w 12192000"/>
              <a:gd name="connsiteY135" fmla="*/ 186816 h 4939827"/>
              <a:gd name="connsiteX136" fmla="*/ 5193590 w 12192000"/>
              <a:gd name="connsiteY136" fmla="*/ 156458 h 4939827"/>
              <a:gd name="connsiteX137" fmla="*/ 5323922 w 12192000"/>
              <a:gd name="connsiteY137" fmla="*/ 146332 h 4939827"/>
              <a:gd name="connsiteX138" fmla="*/ 5421860 w 12192000"/>
              <a:gd name="connsiteY138" fmla="*/ 167298 h 4939827"/>
              <a:gd name="connsiteX139" fmla="*/ 5476948 w 12192000"/>
              <a:gd name="connsiteY139" fmla="*/ 173249 h 4939827"/>
              <a:gd name="connsiteX140" fmla="*/ 5516842 w 12192000"/>
              <a:gd name="connsiteY140" fmla="*/ 184018 h 4939827"/>
              <a:gd name="connsiteX141" fmla="*/ 5619415 w 12192000"/>
              <a:gd name="connsiteY141" fmla="*/ 176781 h 4939827"/>
              <a:gd name="connsiteX142" fmla="*/ 5789867 w 12192000"/>
              <a:gd name="connsiteY142" fmla="*/ 150304 h 4939827"/>
              <a:gd name="connsiteX143" fmla="*/ 5825953 w 12192000"/>
              <a:gd name="connsiteY143" fmla="*/ 147907 h 4939827"/>
              <a:gd name="connsiteX144" fmla="*/ 5856168 w 12192000"/>
              <a:gd name="connsiteY144" fmla="*/ 158719 h 4939827"/>
              <a:gd name="connsiteX145" fmla="*/ 5862476 w 12192000"/>
              <a:gd name="connsiteY145" fmla="*/ 172447 h 4939827"/>
              <a:gd name="connsiteX146" fmla="*/ 5882195 w 12192000"/>
              <a:gd name="connsiteY146" fmla="*/ 173195 h 4939827"/>
              <a:gd name="connsiteX147" fmla="*/ 5952585 w 12192000"/>
              <a:gd name="connsiteY147" fmla="*/ 161012 h 4939827"/>
              <a:gd name="connsiteX148" fmla="*/ 6001964 w 12192000"/>
              <a:gd name="connsiteY148" fmla="*/ 154786 h 4939827"/>
              <a:gd name="connsiteX149" fmla="*/ 6184207 w 12192000"/>
              <a:gd name="connsiteY149" fmla="*/ 132658 h 4939827"/>
              <a:gd name="connsiteX150" fmla="*/ 6415830 w 12192000"/>
              <a:gd name="connsiteY150" fmla="*/ 136006 h 4939827"/>
              <a:gd name="connsiteX151" fmla="*/ 6756965 w 12192000"/>
              <a:gd name="connsiteY151" fmla="*/ 57636 h 4939827"/>
              <a:gd name="connsiteX152" fmla="*/ 6819400 w 12192000"/>
              <a:gd name="connsiteY152" fmla="*/ 30742 h 4939827"/>
              <a:gd name="connsiteX153" fmla="*/ 6986370 w 12192000"/>
              <a:gd name="connsiteY153" fmla="*/ 12659 h 4939827"/>
              <a:gd name="connsiteX154" fmla="*/ 6989536 w 12192000"/>
              <a:gd name="connsiteY154" fmla="*/ 14528 h 4939827"/>
              <a:gd name="connsiteX155" fmla="*/ 7015933 w 12192000"/>
              <a:gd name="connsiteY155" fmla="*/ 9653 h 4939827"/>
              <a:gd name="connsiteX156" fmla="*/ 7020592 w 12192000"/>
              <a:gd name="connsiteY156" fmla="*/ 1651 h 4939827"/>
              <a:gd name="connsiteX157" fmla="*/ 7025905 w 12192000"/>
              <a:gd name="connsiteY15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58681 w 12192000"/>
              <a:gd name="connsiteY16" fmla="*/ 219431 h 4939827"/>
              <a:gd name="connsiteX17" fmla="*/ 8126175 w 12192000"/>
              <a:gd name="connsiteY17" fmla="*/ 240005 h 4939827"/>
              <a:gd name="connsiteX18" fmla="*/ 8281371 w 12192000"/>
              <a:gd name="connsiteY18" fmla="*/ 256875 h 4939827"/>
              <a:gd name="connsiteX19" fmla="*/ 8381609 w 12192000"/>
              <a:gd name="connsiteY19" fmla="*/ 240618 h 4939827"/>
              <a:gd name="connsiteX20" fmla="*/ 8406759 w 12192000"/>
              <a:gd name="connsiteY20" fmla="*/ 232517 h 4939827"/>
              <a:gd name="connsiteX21" fmla="*/ 8426506 w 12192000"/>
              <a:gd name="connsiteY21" fmla="*/ 241842 h 4939827"/>
              <a:gd name="connsiteX22" fmla="*/ 8427949 w 12192000"/>
              <a:gd name="connsiteY22" fmla="*/ 240981 h 4939827"/>
              <a:gd name="connsiteX23" fmla="*/ 8441468 w 12192000"/>
              <a:gd name="connsiteY23" fmla="*/ 241157 h 4939827"/>
              <a:gd name="connsiteX24" fmla="*/ 8565757 w 12192000"/>
              <a:gd name="connsiteY24" fmla="*/ 255317 h 4939827"/>
              <a:gd name="connsiteX25" fmla="*/ 8573171 w 12192000"/>
              <a:gd name="connsiteY25" fmla="*/ 258426 h 4939827"/>
              <a:gd name="connsiteX26" fmla="*/ 8573548 w 12192000"/>
              <a:gd name="connsiteY26" fmla="*/ 258241 h 4939827"/>
              <a:gd name="connsiteX27" fmla="*/ 8622021 w 12192000"/>
              <a:gd name="connsiteY27" fmla="*/ 261028 h 4939827"/>
              <a:gd name="connsiteX28" fmla="*/ 8672650 w 12192000"/>
              <a:gd name="connsiteY28" fmla="*/ 254821 h 4939827"/>
              <a:gd name="connsiteX29" fmla="*/ 8785543 w 12192000"/>
              <a:gd name="connsiteY29" fmla="*/ 263406 h 4939827"/>
              <a:gd name="connsiteX30" fmla="*/ 8830588 w 12192000"/>
              <a:gd name="connsiteY30" fmla="*/ 265483 h 4939827"/>
              <a:gd name="connsiteX31" fmla="*/ 8905142 w 12192000"/>
              <a:gd name="connsiteY31" fmla="*/ 264958 h 4939827"/>
              <a:gd name="connsiteX32" fmla="*/ 8968582 w 12192000"/>
              <a:gd name="connsiteY32" fmla="*/ 262728 h 4939827"/>
              <a:gd name="connsiteX33" fmla="*/ 8972994 w 12192000"/>
              <a:gd name="connsiteY33" fmla="*/ 263284 h 4939827"/>
              <a:gd name="connsiteX34" fmla="*/ 9004605 w 12192000"/>
              <a:gd name="connsiteY34" fmla="*/ 258041 h 4939827"/>
              <a:gd name="connsiteX35" fmla="*/ 9016165 w 12192000"/>
              <a:gd name="connsiteY35" fmla="*/ 261258 h 4939827"/>
              <a:gd name="connsiteX36" fmla="*/ 9043297 w 12192000"/>
              <a:gd name="connsiteY36" fmla="*/ 281547 h 4939827"/>
              <a:gd name="connsiteX37" fmla="*/ 9048315 w 12192000"/>
              <a:gd name="connsiteY37" fmla="*/ 279264 h 4939827"/>
              <a:gd name="connsiteX38" fmla="*/ 9054706 w 12192000"/>
              <a:gd name="connsiteY38" fmla="*/ 278538 h 4939827"/>
              <a:gd name="connsiteX39" fmla="*/ 9070919 w 12192000"/>
              <a:gd name="connsiteY39" fmla="*/ 281810 h 4939827"/>
              <a:gd name="connsiteX40" fmla="*/ 9076813 w 12192000"/>
              <a:gd name="connsiteY40" fmla="*/ 283909 h 4939827"/>
              <a:gd name="connsiteX41" fmla="*/ 9085871 w 12192000"/>
              <a:gd name="connsiteY41" fmla="*/ 285133 h 4939827"/>
              <a:gd name="connsiteX42" fmla="*/ 9086159 w 12192000"/>
              <a:gd name="connsiteY42" fmla="*/ 284887 h 4939827"/>
              <a:gd name="connsiteX43" fmla="*/ 9134606 w 12192000"/>
              <a:gd name="connsiteY43" fmla="*/ 288168 h 4939827"/>
              <a:gd name="connsiteX44" fmla="*/ 9195590 w 12192000"/>
              <a:gd name="connsiteY44" fmla="*/ 279568 h 4939827"/>
              <a:gd name="connsiteX45" fmla="*/ 9219336 w 12192000"/>
              <a:gd name="connsiteY45" fmla="*/ 278133 h 4939827"/>
              <a:gd name="connsiteX46" fmla="*/ 9232362 w 12192000"/>
              <a:gd name="connsiteY46" fmla="*/ 275894 h 4939827"/>
              <a:gd name="connsiteX47" fmla="*/ 9283638 w 12192000"/>
              <a:gd name="connsiteY47" fmla="*/ 299924 h 4939827"/>
              <a:gd name="connsiteX48" fmla="*/ 9371484 w 12192000"/>
              <a:gd name="connsiteY48" fmla="*/ 329634 h 4939827"/>
              <a:gd name="connsiteX49" fmla="*/ 9404829 w 12192000"/>
              <a:gd name="connsiteY49" fmla="*/ 339038 h 4939827"/>
              <a:gd name="connsiteX50" fmla="*/ 9427021 w 12192000"/>
              <a:gd name="connsiteY50" fmla="*/ 358784 h 4939827"/>
              <a:gd name="connsiteX51" fmla="*/ 9670844 w 12192000"/>
              <a:gd name="connsiteY51" fmla="*/ 405128 h 4939827"/>
              <a:gd name="connsiteX52" fmla="*/ 9816083 w 12192000"/>
              <a:gd name="connsiteY52" fmla="*/ 416573 h 4939827"/>
              <a:gd name="connsiteX53" fmla="*/ 9936741 w 12192000"/>
              <a:gd name="connsiteY53" fmla="*/ 437044 h 4939827"/>
              <a:gd name="connsiteX54" fmla="*/ 10050093 w 12192000"/>
              <a:gd name="connsiteY54" fmla="*/ 443783 h 4939827"/>
              <a:gd name="connsiteX55" fmla="*/ 10130090 w 12192000"/>
              <a:gd name="connsiteY55" fmla="*/ 459520 h 4939827"/>
              <a:gd name="connsiteX56" fmla="*/ 10173456 w 12192000"/>
              <a:gd name="connsiteY56" fmla="*/ 457749 h 4939827"/>
              <a:gd name="connsiteX57" fmla="*/ 10218232 w 12192000"/>
              <a:gd name="connsiteY57" fmla="*/ 459820 h 4939827"/>
              <a:gd name="connsiteX58" fmla="*/ 10354176 w 12192000"/>
              <a:gd name="connsiteY58" fmla="*/ 471377 h 4939827"/>
              <a:gd name="connsiteX59" fmla="*/ 10430681 w 12192000"/>
              <a:gd name="connsiteY59" fmla="*/ 481226 h 4939827"/>
              <a:gd name="connsiteX60" fmla="*/ 10478169 w 12192000"/>
              <a:gd name="connsiteY60" fmla="*/ 481774 h 4939827"/>
              <a:gd name="connsiteX61" fmla="*/ 10540907 w 12192000"/>
              <a:gd name="connsiteY61" fmla="*/ 485607 h 4939827"/>
              <a:gd name="connsiteX62" fmla="*/ 10614941 w 12192000"/>
              <a:gd name="connsiteY62" fmla="*/ 487592 h 4939827"/>
              <a:gd name="connsiteX63" fmla="*/ 10674098 w 12192000"/>
              <a:gd name="connsiteY63" fmla="*/ 521656 h 4939827"/>
              <a:gd name="connsiteX64" fmla="*/ 10874834 w 12192000"/>
              <a:gd name="connsiteY64" fmla="*/ 574867 h 4939827"/>
              <a:gd name="connsiteX65" fmla="*/ 10944981 w 12192000"/>
              <a:gd name="connsiteY65" fmla="*/ 615042 h 4939827"/>
              <a:gd name="connsiteX66" fmla="*/ 11006376 w 12192000"/>
              <a:gd name="connsiteY66" fmla="*/ 645957 h 4939827"/>
              <a:gd name="connsiteX67" fmla="*/ 11076308 w 12192000"/>
              <a:gd name="connsiteY67" fmla="*/ 675698 h 4939827"/>
              <a:gd name="connsiteX68" fmla="*/ 11148789 w 12192000"/>
              <a:gd name="connsiteY68" fmla="*/ 685041 h 4939827"/>
              <a:gd name="connsiteX69" fmla="*/ 11249129 w 12192000"/>
              <a:gd name="connsiteY69" fmla="*/ 684218 h 4939827"/>
              <a:gd name="connsiteX70" fmla="*/ 11299915 w 12192000"/>
              <a:gd name="connsiteY70" fmla="*/ 692177 h 4939827"/>
              <a:gd name="connsiteX71" fmla="*/ 11386973 w 12192000"/>
              <a:gd name="connsiteY71" fmla="*/ 708209 h 4939827"/>
              <a:gd name="connsiteX72" fmla="*/ 11500105 w 12192000"/>
              <a:gd name="connsiteY72" fmla="*/ 735014 h 4939827"/>
              <a:gd name="connsiteX73" fmla="*/ 11621735 w 12192000"/>
              <a:gd name="connsiteY73" fmla="*/ 789584 h 4939827"/>
              <a:gd name="connsiteX74" fmla="*/ 11691200 w 12192000"/>
              <a:gd name="connsiteY74" fmla="*/ 867902 h 4939827"/>
              <a:gd name="connsiteX75" fmla="*/ 11819427 w 12192000"/>
              <a:gd name="connsiteY75" fmla="*/ 911634 h 4939827"/>
              <a:gd name="connsiteX76" fmla="*/ 11969720 w 12192000"/>
              <a:gd name="connsiteY76" fmla="*/ 964737 h 4939827"/>
              <a:gd name="connsiteX77" fmla="*/ 12055766 w 12192000"/>
              <a:gd name="connsiteY77" fmla="*/ 991268 h 4939827"/>
              <a:gd name="connsiteX78" fmla="*/ 12171539 w 12192000"/>
              <a:gd name="connsiteY78" fmla="*/ 995427 h 4939827"/>
              <a:gd name="connsiteX79" fmla="*/ 12187831 w 12192000"/>
              <a:gd name="connsiteY79" fmla="*/ 996580 h 4939827"/>
              <a:gd name="connsiteX80" fmla="*/ 12192000 w 12192000"/>
              <a:gd name="connsiteY80" fmla="*/ 996726 h 4939827"/>
              <a:gd name="connsiteX81" fmla="*/ 12192000 w 12192000"/>
              <a:gd name="connsiteY81" fmla="*/ 4939827 h 4939827"/>
              <a:gd name="connsiteX82" fmla="*/ 0 w 12192000"/>
              <a:gd name="connsiteY82" fmla="*/ 4939827 h 4939827"/>
              <a:gd name="connsiteX83" fmla="*/ 0 w 12192000"/>
              <a:gd name="connsiteY83" fmla="*/ 512043 h 4939827"/>
              <a:gd name="connsiteX84" fmla="*/ 7381 w 12192000"/>
              <a:gd name="connsiteY84" fmla="*/ 512580 h 4939827"/>
              <a:gd name="connsiteX85" fmla="*/ 100029 w 12192000"/>
              <a:gd name="connsiteY85" fmla="*/ 504758 h 4939827"/>
              <a:gd name="connsiteX86" fmla="*/ 155244 w 12192000"/>
              <a:gd name="connsiteY86" fmla="*/ 525130 h 4939827"/>
              <a:gd name="connsiteX87" fmla="*/ 254366 w 12192000"/>
              <a:gd name="connsiteY87" fmla="*/ 534449 h 4939827"/>
              <a:gd name="connsiteX88" fmla="*/ 447292 w 12192000"/>
              <a:gd name="connsiteY88" fmla="*/ 542725 h 4939827"/>
              <a:gd name="connsiteX89" fmla="*/ 628105 w 12192000"/>
              <a:gd name="connsiteY89" fmla="*/ 547853 h 4939827"/>
              <a:gd name="connsiteX90" fmla="*/ 783146 w 12192000"/>
              <a:gd name="connsiteY90" fmla="*/ 591799 h 4939827"/>
              <a:gd name="connsiteX91" fmla="*/ 1043676 w 12192000"/>
              <a:gd name="connsiteY91" fmla="*/ 591887 h 4939827"/>
              <a:gd name="connsiteX92" fmla="*/ 1281816 w 12192000"/>
              <a:gd name="connsiteY92" fmla="*/ 520946 h 4939827"/>
              <a:gd name="connsiteX93" fmla="*/ 1486347 w 12192000"/>
              <a:gd name="connsiteY93" fmla="*/ 487310 h 4939827"/>
              <a:gd name="connsiteX94" fmla="*/ 1568079 w 12192000"/>
              <a:gd name="connsiteY94" fmla="*/ 462531 h 4939827"/>
              <a:gd name="connsiteX95" fmla="*/ 1622516 w 12192000"/>
              <a:gd name="connsiteY95" fmla="*/ 466058 h 4939827"/>
              <a:gd name="connsiteX96" fmla="*/ 1655457 w 12192000"/>
              <a:gd name="connsiteY96" fmla="*/ 465359 h 4939827"/>
              <a:gd name="connsiteX97" fmla="*/ 1717454 w 12192000"/>
              <a:gd name="connsiteY97" fmla="*/ 417203 h 4939827"/>
              <a:gd name="connsiteX98" fmla="*/ 1913794 w 12192000"/>
              <a:gd name="connsiteY98" fmla="*/ 365255 h 4939827"/>
              <a:gd name="connsiteX99" fmla="*/ 2129762 w 12192000"/>
              <a:gd name="connsiteY99" fmla="*/ 367832 h 4939827"/>
              <a:gd name="connsiteX100" fmla="*/ 2376970 w 12192000"/>
              <a:gd name="connsiteY100" fmla="*/ 350129 h 4939827"/>
              <a:gd name="connsiteX101" fmla="*/ 2480155 w 12192000"/>
              <a:gd name="connsiteY101" fmla="*/ 359227 h 4939827"/>
              <a:gd name="connsiteX102" fmla="*/ 2586782 w 12192000"/>
              <a:gd name="connsiteY102" fmla="*/ 339352 h 4939827"/>
              <a:gd name="connsiteX103" fmla="*/ 2679617 w 12192000"/>
              <a:gd name="connsiteY103" fmla="*/ 305383 h 4939827"/>
              <a:gd name="connsiteX104" fmla="*/ 2788947 w 12192000"/>
              <a:gd name="connsiteY104" fmla="*/ 250375 h 4939827"/>
              <a:gd name="connsiteX105" fmla="*/ 2965530 w 12192000"/>
              <a:gd name="connsiteY105" fmla="*/ 245958 h 4939827"/>
              <a:gd name="connsiteX106" fmla="*/ 3103677 w 12192000"/>
              <a:gd name="connsiteY106" fmla="*/ 209527 h 4939827"/>
              <a:gd name="connsiteX107" fmla="*/ 3126759 w 12192000"/>
              <a:gd name="connsiteY107" fmla="*/ 211226 h 4939827"/>
              <a:gd name="connsiteX108" fmla="*/ 3164020 w 12192000"/>
              <a:gd name="connsiteY108" fmla="*/ 212779 h 4939827"/>
              <a:gd name="connsiteX109" fmla="*/ 3285019 w 12192000"/>
              <a:gd name="connsiteY109" fmla="*/ 220535 h 4939827"/>
              <a:gd name="connsiteX110" fmla="*/ 3365154 w 12192000"/>
              <a:gd name="connsiteY110" fmla="*/ 226416 h 4939827"/>
              <a:gd name="connsiteX111" fmla="*/ 3367507 w 12192000"/>
              <a:gd name="connsiteY111" fmla="*/ 225416 h 4939827"/>
              <a:gd name="connsiteX112" fmla="*/ 3387567 w 12192000"/>
              <a:gd name="connsiteY112" fmla="*/ 227103 h 4939827"/>
              <a:gd name="connsiteX113" fmla="*/ 3498001 w 12192000"/>
              <a:gd name="connsiteY113" fmla="*/ 231941 h 4939827"/>
              <a:gd name="connsiteX114" fmla="*/ 3561557 w 12192000"/>
              <a:gd name="connsiteY114" fmla="*/ 228095 h 4939827"/>
              <a:gd name="connsiteX115" fmla="*/ 3611920 w 12192000"/>
              <a:gd name="connsiteY115" fmla="*/ 218094 h 4939827"/>
              <a:gd name="connsiteX116" fmla="*/ 3620528 w 12192000"/>
              <a:gd name="connsiteY116" fmla="*/ 218788 h 4939827"/>
              <a:gd name="connsiteX117" fmla="*/ 3620766 w 12192000"/>
              <a:gd name="connsiteY117" fmla="*/ 218511 h 4939827"/>
              <a:gd name="connsiteX118" fmla="*/ 3629977 w 12192000"/>
              <a:gd name="connsiteY118" fmla="*/ 218664 h 4939827"/>
              <a:gd name="connsiteX119" fmla="*/ 3636217 w 12192000"/>
              <a:gd name="connsiteY119" fmla="*/ 220048 h 4939827"/>
              <a:gd name="connsiteX120" fmla="*/ 3709484 w 12192000"/>
              <a:gd name="connsiteY120" fmla="*/ 186927 h 4939827"/>
              <a:gd name="connsiteX121" fmla="*/ 3761342 w 12192000"/>
              <a:gd name="connsiteY121" fmla="*/ 177474 h 4939827"/>
              <a:gd name="connsiteX122" fmla="*/ 3799748 w 12192000"/>
              <a:gd name="connsiteY122" fmla="*/ 167154 h 4939827"/>
              <a:gd name="connsiteX123" fmla="*/ 3922756 w 12192000"/>
              <a:gd name="connsiteY123" fmla="*/ 194044 h 4939827"/>
              <a:gd name="connsiteX124" fmla="*/ 4028476 w 12192000"/>
              <a:gd name="connsiteY124" fmla="*/ 223679 h 4939827"/>
              <a:gd name="connsiteX125" fmla="*/ 4191582 w 12192000"/>
              <a:gd name="connsiteY125" fmla="*/ 238952 h 4939827"/>
              <a:gd name="connsiteX126" fmla="*/ 4251024 w 12192000"/>
              <a:gd name="connsiteY126" fmla="*/ 240874 h 4939827"/>
              <a:gd name="connsiteX127" fmla="*/ 4355275 w 12192000"/>
              <a:gd name="connsiteY127" fmla="*/ 260205 h 4939827"/>
              <a:gd name="connsiteX128" fmla="*/ 4423807 w 12192000"/>
              <a:gd name="connsiteY128" fmla="*/ 270366 h 4939827"/>
              <a:gd name="connsiteX129" fmla="*/ 4558432 w 12192000"/>
              <a:gd name="connsiteY129" fmla="*/ 269194 h 4939827"/>
              <a:gd name="connsiteX130" fmla="*/ 4635061 w 12192000"/>
              <a:gd name="connsiteY130" fmla="*/ 280682 h 4939827"/>
              <a:gd name="connsiteX131" fmla="*/ 4807427 w 12192000"/>
              <a:gd name="connsiteY131" fmla="*/ 276835 h 4939827"/>
              <a:gd name="connsiteX132" fmla="*/ 5028933 w 12192000"/>
              <a:gd name="connsiteY132" fmla="*/ 183887 h 4939827"/>
              <a:gd name="connsiteX133" fmla="*/ 5093642 w 12192000"/>
              <a:gd name="connsiteY133" fmla="*/ 177214 h 4939827"/>
              <a:gd name="connsiteX134" fmla="*/ 5102642 w 12192000"/>
              <a:gd name="connsiteY134" fmla="*/ 186816 h 4939827"/>
              <a:gd name="connsiteX135" fmla="*/ 5193590 w 12192000"/>
              <a:gd name="connsiteY135" fmla="*/ 156458 h 4939827"/>
              <a:gd name="connsiteX136" fmla="*/ 5323922 w 12192000"/>
              <a:gd name="connsiteY136" fmla="*/ 146332 h 4939827"/>
              <a:gd name="connsiteX137" fmla="*/ 5421860 w 12192000"/>
              <a:gd name="connsiteY137" fmla="*/ 167298 h 4939827"/>
              <a:gd name="connsiteX138" fmla="*/ 5476948 w 12192000"/>
              <a:gd name="connsiteY138" fmla="*/ 173249 h 4939827"/>
              <a:gd name="connsiteX139" fmla="*/ 5516842 w 12192000"/>
              <a:gd name="connsiteY139" fmla="*/ 184018 h 4939827"/>
              <a:gd name="connsiteX140" fmla="*/ 5619415 w 12192000"/>
              <a:gd name="connsiteY140" fmla="*/ 176781 h 4939827"/>
              <a:gd name="connsiteX141" fmla="*/ 5789867 w 12192000"/>
              <a:gd name="connsiteY141" fmla="*/ 150304 h 4939827"/>
              <a:gd name="connsiteX142" fmla="*/ 5825953 w 12192000"/>
              <a:gd name="connsiteY142" fmla="*/ 147907 h 4939827"/>
              <a:gd name="connsiteX143" fmla="*/ 5856168 w 12192000"/>
              <a:gd name="connsiteY143" fmla="*/ 158719 h 4939827"/>
              <a:gd name="connsiteX144" fmla="*/ 5862476 w 12192000"/>
              <a:gd name="connsiteY144" fmla="*/ 172447 h 4939827"/>
              <a:gd name="connsiteX145" fmla="*/ 5882195 w 12192000"/>
              <a:gd name="connsiteY145" fmla="*/ 173195 h 4939827"/>
              <a:gd name="connsiteX146" fmla="*/ 5952585 w 12192000"/>
              <a:gd name="connsiteY146" fmla="*/ 161012 h 4939827"/>
              <a:gd name="connsiteX147" fmla="*/ 6001964 w 12192000"/>
              <a:gd name="connsiteY147" fmla="*/ 154786 h 4939827"/>
              <a:gd name="connsiteX148" fmla="*/ 6184207 w 12192000"/>
              <a:gd name="connsiteY148" fmla="*/ 132658 h 4939827"/>
              <a:gd name="connsiteX149" fmla="*/ 6415830 w 12192000"/>
              <a:gd name="connsiteY149" fmla="*/ 136006 h 4939827"/>
              <a:gd name="connsiteX150" fmla="*/ 6756965 w 12192000"/>
              <a:gd name="connsiteY150" fmla="*/ 57636 h 4939827"/>
              <a:gd name="connsiteX151" fmla="*/ 6819400 w 12192000"/>
              <a:gd name="connsiteY151" fmla="*/ 30742 h 4939827"/>
              <a:gd name="connsiteX152" fmla="*/ 6986370 w 12192000"/>
              <a:gd name="connsiteY152" fmla="*/ 12659 h 4939827"/>
              <a:gd name="connsiteX153" fmla="*/ 6989536 w 12192000"/>
              <a:gd name="connsiteY153" fmla="*/ 14528 h 4939827"/>
              <a:gd name="connsiteX154" fmla="*/ 7015933 w 12192000"/>
              <a:gd name="connsiteY154" fmla="*/ 9653 h 4939827"/>
              <a:gd name="connsiteX155" fmla="*/ 7020592 w 12192000"/>
              <a:gd name="connsiteY155" fmla="*/ 1651 h 4939827"/>
              <a:gd name="connsiteX156" fmla="*/ 7025905 w 12192000"/>
              <a:gd name="connsiteY156" fmla="*/ 0 h 493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12192000" h="4939827">
                <a:moveTo>
                  <a:pt x="7025905" y="0"/>
                </a:moveTo>
                <a:lnTo>
                  <a:pt x="7032579" y="2808"/>
                </a:lnTo>
                <a:cubicBezTo>
                  <a:pt x="7044119" y="6590"/>
                  <a:pt x="7059062" y="10207"/>
                  <a:pt x="7079505" y="12971"/>
                </a:cubicBezTo>
                <a:cubicBezTo>
                  <a:pt x="7111522" y="10537"/>
                  <a:pt x="7122591" y="11519"/>
                  <a:pt x="7158791" y="12462"/>
                </a:cubicBezTo>
                <a:lnTo>
                  <a:pt x="7233338" y="24846"/>
                </a:lnTo>
                <a:cubicBezTo>
                  <a:pt x="7247177" y="23787"/>
                  <a:pt x="7254856" y="25962"/>
                  <a:pt x="7259791" y="29557"/>
                </a:cubicBezTo>
                <a:lnTo>
                  <a:pt x="7263923" y="35029"/>
                </a:lnTo>
                <a:lnTo>
                  <a:pt x="7281549" y="39654"/>
                </a:lnTo>
                <a:lnTo>
                  <a:pt x="7374735" y="65326"/>
                </a:lnTo>
                <a:lnTo>
                  <a:pt x="7376078" y="63849"/>
                </a:lnTo>
                <a:lnTo>
                  <a:pt x="7402026" y="60308"/>
                </a:lnTo>
                <a:lnTo>
                  <a:pt x="7415091" y="77403"/>
                </a:lnTo>
                <a:cubicBezTo>
                  <a:pt x="7421672" y="79965"/>
                  <a:pt x="7475806" y="92960"/>
                  <a:pt x="7488682" y="83440"/>
                </a:cubicBezTo>
                <a:cubicBezTo>
                  <a:pt x="7541625" y="94782"/>
                  <a:pt x="7683214" y="133614"/>
                  <a:pt x="7732750" y="145456"/>
                </a:cubicBezTo>
                <a:cubicBezTo>
                  <a:pt x="7748318" y="162765"/>
                  <a:pt x="7764581" y="171696"/>
                  <a:pt x="7785900" y="154493"/>
                </a:cubicBezTo>
                <a:cubicBezTo>
                  <a:pt x="7822539" y="158614"/>
                  <a:pt x="7915312" y="166523"/>
                  <a:pt x="7952584" y="170181"/>
                </a:cubicBezTo>
                <a:cubicBezTo>
                  <a:pt x="7998047" y="181004"/>
                  <a:pt x="8029749" y="207794"/>
                  <a:pt x="8058681" y="219431"/>
                </a:cubicBezTo>
                <a:cubicBezTo>
                  <a:pt x="8095466" y="185885"/>
                  <a:pt x="8090835" y="241759"/>
                  <a:pt x="8126175" y="240005"/>
                </a:cubicBezTo>
                <a:cubicBezTo>
                  <a:pt x="8163290" y="246246"/>
                  <a:pt x="8238799" y="256773"/>
                  <a:pt x="8281371" y="256875"/>
                </a:cubicBezTo>
                <a:cubicBezTo>
                  <a:pt x="8313651" y="251026"/>
                  <a:pt x="8346882" y="248570"/>
                  <a:pt x="8381609" y="240618"/>
                </a:cubicBezTo>
                <a:lnTo>
                  <a:pt x="8406759" y="232517"/>
                </a:lnTo>
                <a:lnTo>
                  <a:pt x="8426506" y="241842"/>
                </a:lnTo>
                <a:lnTo>
                  <a:pt x="8427949" y="240981"/>
                </a:lnTo>
                <a:cubicBezTo>
                  <a:pt x="8431925" y="239458"/>
                  <a:pt x="8436260" y="239096"/>
                  <a:pt x="8441468" y="241157"/>
                </a:cubicBezTo>
                <a:lnTo>
                  <a:pt x="8565757" y="255317"/>
                </a:lnTo>
                <a:lnTo>
                  <a:pt x="8573171" y="258426"/>
                </a:lnTo>
                <a:lnTo>
                  <a:pt x="8573548" y="258241"/>
                </a:lnTo>
                <a:cubicBezTo>
                  <a:pt x="8575650" y="258391"/>
                  <a:pt x="8618469" y="259217"/>
                  <a:pt x="8622021" y="261028"/>
                </a:cubicBezTo>
                <a:lnTo>
                  <a:pt x="8672650" y="254821"/>
                </a:lnTo>
                <a:cubicBezTo>
                  <a:pt x="8716151" y="260353"/>
                  <a:pt x="8748971" y="243487"/>
                  <a:pt x="8785543" y="263406"/>
                </a:cubicBezTo>
                <a:cubicBezTo>
                  <a:pt x="8826293" y="268498"/>
                  <a:pt x="8797654" y="254573"/>
                  <a:pt x="8830588" y="265483"/>
                </a:cubicBezTo>
                <a:cubicBezTo>
                  <a:pt x="8849202" y="267272"/>
                  <a:pt x="8877544" y="266277"/>
                  <a:pt x="8905142" y="264958"/>
                </a:cubicBezTo>
                <a:lnTo>
                  <a:pt x="8968582" y="262728"/>
                </a:lnTo>
                <a:lnTo>
                  <a:pt x="8972994" y="263284"/>
                </a:lnTo>
                <a:lnTo>
                  <a:pt x="9004605" y="258041"/>
                </a:lnTo>
                <a:lnTo>
                  <a:pt x="9016165" y="261258"/>
                </a:lnTo>
                <a:cubicBezTo>
                  <a:pt x="9028775" y="267579"/>
                  <a:pt x="9039083" y="277488"/>
                  <a:pt x="9043297" y="281547"/>
                </a:cubicBezTo>
                <a:lnTo>
                  <a:pt x="9048315" y="279264"/>
                </a:lnTo>
                <a:lnTo>
                  <a:pt x="9054706" y="278538"/>
                </a:lnTo>
                <a:lnTo>
                  <a:pt x="9070919" y="281810"/>
                </a:lnTo>
                <a:lnTo>
                  <a:pt x="9076813" y="283909"/>
                </a:lnTo>
                <a:cubicBezTo>
                  <a:pt x="9080948" y="285030"/>
                  <a:pt x="9083794" y="285362"/>
                  <a:pt x="9085871" y="285133"/>
                </a:cubicBezTo>
                <a:lnTo>
                  <a:pt x="9086159" y="284887"/>
                </a:lnTo>
                <a:lnTo>
                  <a:pt x="9134606" y="288168"/>
                </a:lnTo>
                <a:cubicBezTo>
                  <a:pt x="9149441" y="274272"/>
                  <a:pt x="9194106" y="309414"/>
                  <a:pt x="9195590" y="279568"/>
                </a:cubicBezTo>
                <a:cubicBezTo>
                  <a:pt x="9212898" y="284479"/>
                  <a:pt x="9220866" y="298055"/>
                  <a:pt x="9219336" y="278133"/>
                </a:cubicBezTo>
                <a:cubicBezTo>
                  <a:pt x="9225159" y="279201"/>
                  <a:pt x="9229164" y="278078"/>
                  <a:pt x="9232362" y="275894"/>
                </a:cubicBezTo>
                <a:lnTo>
                  <a:pt x="9283638" y="299924"/>
                </a:lnTo>
                <a:lnTo>
                  <a:pt x="9371484" y="329634"/>
                </a:lnTo>
                <a:lnTo>
                  <a:pt x="9404829" y="339038"/>
                </a:lnTo>
                <a:lnTo>
                  <a:pt x="9427021" y="358784"/>
                </a:lnTo>
                <a:cubicBezTo>
                  <a:pt x="9500124" y="364086"/>
                  <a:pt x="9604652" y="390635"/>
                  <a:pt x="9670844" y="405128"/>
                </a:cubicBezTo>
                <a:cubicBezTo>
                  <a:pt x="9688531" y="417998"/>
                  <a:pt x="9762277" y="426463"/>
                  <a:pt x="9816083" y="416573"/>
                </a:cubicBezTo>
                <a:lnTo>
                  <a:pt x="9936741" y="437044"/>
                </a:lnTo>
                <a:cubicBezTo>
                  <a:pt x="9978091" y="447025"/>
                  <a:pt x="10008641" y="443705"/>
                  <a:pt x="10050093" y="443783"/>
                </a:cubicBezTo>
                <a:cubicBezTo>
                  <a:pt x="10074709" y="448779"/>
                  <a:pt x="10088915" y="449258"/>
                  <a:pt x="10130090" y="459520"/>
                </a:cubicBezTo>
                <a:cubicBezTo>
                  <a:pt x="10137791" y="458564"/>
                  <a:pt x="10165777" y="459877"/>
                  <a:pt x="10173456" y="457749"/>
                </a:cubicBezTo>
                <a:lnTo>
                  <a:pt x="10218232" y="459820"/>
                </a:lnTo>
                <a:lnTo>
                  <a:pt x="10354176" y="471377"/>
                </a:lnTo>
                <a:cubicBezTo>
                  <a:pt x="10367946" y="478917"/>
                  <a:pt x="10417270" y="488110"/>
                  <a:pt x="10430681" y="481226"/>
                </a:cubicBezTo>
                <a:cubicBezTo>
                  <a:pt x="10441804" y="481366"/>
                  <a:pt x="10469025" y="490181"/>
                  <a:pt x="10478169" y="481774"/>
                </a:cubicBezTo>
                <a:cubicBezTo>
                  <a:pt x="10503830" y="488972"/>
                  <a:pt x="10531359" y="489751"/>
                  <a:pt x="10540907" y="485607"/>
                </a:cubicBezTo>
                <a:cubicBezTo>
                  <a:pt x="10569054" y="475472"/>
                  <a:pt x="10590882" y="489185"/>
                  <a:pt x="10614941" y="487592"/>
                </a:cubicBezTo>
                <a:cubicBezTo>
                  <a:pt x="10654657" y="492458"/>
                  <a:pt x="10645652" y="516778"/>
                  <a:pt x="10674098" y="521656"/>
                </a:cubicBezTo>
                <a:cubicBezTo>
                  <a:pt x="10737163" y="537583"/>
                  <a:pt x="10829686" y="559302"/>
                  <a:pt x="10874834" y="574867"/>
                </a:cubicBezTo>
                <a:cubicBezTo>
                  <a:pt x="10919981" y="590432"/>
                  <a:pt x="10878682" y="577481"/>
                  <a:pt x="10944981" y="615042"/>
                </a:cubicBezTo>
                <a:cubicBezTo>
                  <a:pt x="10976235" y="616974"/>
                  <a:pt x="10982969" y="648568"/>
                  <a:pt x="11006376" y="645957"/>
                </a:cubicBezTo>
                <a:cubicBezTo>
                  <a:pt x="11005343" y="630631"/>
                  <a:pt x="11047577" y="676048"/>
                  <a:pt x="11076308" y="675698"/>
                </a:cubicBezTo>
                <a:cubicBezTo>
                  <a:pt x="11093142" y="677175"/>
                  <a:pt x="11131116" y="681348"/>
                  <a:pt x="11148789" y="685041"/>
                </a:cubicBezTo>
                <a:cubicBezTo>
                  <a:pt x="11177310" y="688243"/>
                  <a:pt x="11217768" y="714725"/>
                  <a:pt x="11249129" y="684218"/>
                </a:cubicBezTo>
                <a:cubicBezTo>
                  <a:pt x="11276269" y="697037"/>
                  <a:pt x="11257432" y="693670"/>
                  <a:pt x="11299915" y="692177"/>
                </a:cubicBezTo>
                <a:cubicBezTo>
                  <a:pt x="11314401" y="703224"/>
                  <a:pt x="11371412" y="714421"/>
                  <a:pt x="11386973" y="708209"/>
                </a:cubicBezTo>
                <a:cubicBezTo>
                  <a:pt x="11425657" y="716286"/>
                  <a:pt x="11454555" y="715485"/>
                  <a:pt x="11500105" y="735014"/>
                </a:cubicBezTo>
                <a:cubicBezTo>
                  <a:pt x="11545172" y="751781"/>
                  <a:pt x="11573053" y="787789"/>
                  <a:pt x="11621735" y="789584"/>
                </a:cubicBezTo>
                <a:lnTo>
                  <a:pt x="11691200" y="867902"/>
                </a:lnTo>
                <a:cubicBezTo>
                  <a:pt x="11734106" y="911360"/>
                  <a:pt x="11773008" y="895495"/>
                  <a:pt x="11819427" y="911634"/>
                </a:cubicBezTo>
                <a:lnTo>
                  <a:pt x="11969720" y="964737"/>
                </a:lnTo>
                <a:cubicBezTo>
                  <a:pt x="12009110" y="978008"/>
                  <a:pt x="12010206" y="989588"/>
                  <a:pt x="12055766" y="991268"/>
                </a:cubicBezTo>
                <a:cubicBezTo>
                  <a:pt x="12105723" y="1003445"/>
                  <a:pt x="12068493" y="1020292"/>
                  <a:pt x="12171539" y="995427"/>
                </a:cubicBezTo>
                <a:cubicBezTo>
                  <a:pt x="12174929" y="995822"/>
                  <a:pt x="12180763" y="996228"/>
                  <a:pt x="12187831" y="996580"/>
                </a:cubicBezTo>
                <a:lnTo>
                  <a:pt x="12192000" y="996726"/>
                </a:lnTo>
                <a:lnTo>
                  <a:pt x="12192000" y="4939827"/>
                </a:lnTo>
                <a:lnTo>
                  <a:pt x="0" y="4939827"/>
                </a:lnTo>
                <a:lnTo>
                  <a:pt x="0" y="512043"/>
                </a:lnTo>
                <a:lnTo>
                  <a:pt x="7381" y="512580"/>
                </a:lnTo>
                <a:cubicBezTo>
                  <a:pt x="39359" y="514524"/>
                  <a:pt x="72732" y="514144"/>
                  <a:pt x="100029" y="504758"/>
                </a:cubicBezTo>
                <a:cubicBezTo>
                  <a:pt x="115935" y="525779"/>
                  <a:pt x="143126" y="489229"/>
                  <a:pt x="155244" y="525130"/>
                </a:cubicBezTo>
                <a:cubicBezTo>
                  <a:pt x="173881" y="522487"/>
                  <a:pt x="242791" y="514086"/>
                  <a:pt x="254366" y="534449"/>
                </a:cubicBezTo>
                <a:cubicBezTo>
                  <a:pt x="303041" y="537382"/>
                  <a:pt x="380161" y="541650"/>
                  <a:pt x="447292" y="542725"/>
                </a:cubicBezTo>
                <a:cubicBezTo>
                  <a:pt x="530282" y="553078"/>
                  <a:pt x="572130" y="539673"/>
                  <a:pt x="628105" y="547853"/>
                </a:cubicBezTo>
                <a:cubicBezTo>
                  <a:pt x="661608" y="509671"/>
                  <a:pt x="746152" y="605137"/>
                  <a:pt x="783146" y="591799"/>
                </a:cubicBezTo>
                <a:cubicBezTo>
                  <a:pt x="862499" y="590113"/>
                  <a:pt x="949481" y="579142"/>
                  <a:pt x="1043676" y="591887"/>
                </a:cubicBezTo>
                <a:cubicBezTo>
                  <a:pt x="1120353" y="576991"/>
                  <a:pt x="1172004" y="553592"/>
                  <a:pt x="1281816" y="520946"/>
                </a:cubicBezTo>
                <a:cubicBezTo>
                  <a:pt x="1339915" y="511282"/>
                  <a:pt x="1459480" y="554579"/>
                  <a:pt x="1486347" y="487310"/>
                </a:cubicBezTo>
                <a:cubicBezTo>
                  <a:pt x="1507765" y="532008"/>
                  <a:pt x="1539168" y="465954"/>
                  <a:pt x="1568079" y="462531"/>
                </a:cubicBezTo>
                <a:cubicBezTo>
                  <a:pt x="1587821" y="491525"/>
                  <a:pt x="1601468" y="469316"/>
                  <a:pt x="1622516" y="466058"/>
                </a:cubicBezTo>
                <a:cubicBezTo>
                  <a:pt x="1630056" y="483510"/>
                  <a:pt x="1647504" y="484261"/>
                  <a:pt x="1655457" y="465359"/>
                </a:cubicBezTo>
                <a:cubicBezTo>
                  <a:pt x="1651800" y="419723"/>
                  <a:pt x="1709718" y="447719"/>
                  <a:pt x="1717454" y="417203"/>
                </a:cubicBezTo>
                <a:cubicBezTo>
                  <a:pt x="1753115" y="414011"/>
                  <a:pt x="1882851" y="412376"/>
                  <a:pt x="1913794" y="365255"/>
                </a:cubicBezTo>
                <a:cubicBezTo>
                  <a:pt x="2001060" y="361067"/>
                  <a:pt x="2099559" y="366414"/>
                  <a:pt x="2129762" y="367832"/>
                </a:cubicBezTo>
                <a:cubicBezTo>
                  <a:pt x="2215380" y="355065"/>
                  <a:pt x="2248807" y="343296"/>
                  <a:pt x="2376970" y="350129"/>
                </a:cubicBezTo>
                <a:cubicBezTo>
                  <a:pt x="2393251" y="360463"/>
                  <a:pt x="2473371" y="379419"/>
                  <a:pt x="2480155" y="359227"/>
                </a:cubicBezTo>
                <a:cubicBezTo>
                  <a:pt x="2520060" y="359505"/>
                  <a:pt x="2561270" y="311415"/>
                  <a:pt x="2586782" y="339352"/>
                </a:cubicBezTo>
                <a:cubicBezTo>
                  <a:pt x="2585230" y="294982"/>
                  <a:pt x="2653633" y="316689"/>
                  <a:pt x="2679617" y="305383"/>
                </a:cubicBezTo>
                <a:cubicBezTo>
                  <a:pt x="2721434" y="266011"/>
                  <a:pt x="2746765" y="276002"/>
                  <a:pt x="2788947" y="250375"/>
                </a:cubicBezTo>
                <a:cubicBezTo>
                  <a:pt x="2851672" y="235447"/>
                  <a:pt x="2913075" y="252766"/>
                  <a:pt x="2965530" y="245958"/>
                </a:cubicBezTo>
                <a:cubicBezTo>
                  <a:pt x="3001911" y="238336"/>
                  <a:pt x="3090203" y="217828"/>
                  <a:pt x="3103677" y="209527"/>
                </a:cubicBezTo>
                <a:lnTo>
                  <a:pt x="3126759" y="211226"/>
                </a:lnTo>
                <a:cubicBezTo>
                  <a:pt x="3136908" y="211889"/>
                  <a:pt x="3148903" y="212490"/>
                  <a:pt x="3164020" y="212779"/>
                </a:cubicBezTo>
                <a:cubicBezTo>
                  <a:pt x="3225474" y="210084"/>
                  <a:pt x="3231859" y="218227"/>
                  <a:pt x="3285019" y="220535"/>
                </a:cubicBezTo>
                <a:cubicBezTo>
                  <a:pt x="3318541" y="222809"/>
                  <a:pt x="3359787" y="223898"/>
                  <a:pt x="3365154" y="226416"/>
                </a:cubicBezTo>
                <a:lnTo>
                  <a:pt x="3367507" y="225416"/>
                </a:lnTo>
                <a:cubicBezTo>
                  <a:pt x="3377583" y="223667"/>
                  <a:pt x="3383502" y="224760"/>
                  <a:pt x="3387567" y="227103"/>
                </a:cubicBezTo>
                <a:lnTo>
                  <a:pt x="3498001" y="231941"/>
                </a:lnTo>
                <a:cubicBezTo>
                  <a:pt x="3513569" y="226158"/>
                  <a:pt x="3539132" y="232525"/>
                  <a:pt x="3561557" y="228095"/>
                </a:cubicBezTo>
                <a:cubicBezTo>
                  <a:pt x="3574944" y="230843"/>
                  <a:pt x="3597426" y="216287"/>
                  <a:pt x="3611920" y="218094"/>
                </a:cubicBezTo>
                <a:lnTo>
                  <a:pt x="3620528" y="218788"/>
                </a:lnTo>
                <a:lnTo>
                  <a:pt x="3620766" y="218511"/>
                </a:lnTo>
                <a:cubicBezTo>
                  <a:pt x="3622780" y="218042"/>
                  <a:pt x="3625663" y="218038"/>
                  <a:pt x="3629977" y="218664"/>
                </a:cubicBezTo>
                <a:lnTo>
                  <a:pt x="3636217" y="220048"/>
                </a:lnTo>
                <a:lnTo>
                  <a:pt x="3709484" y="186927"/>
                </a:lnTo>
                <a:cubicBezTo>
                  <a:pt x="3731015" y="183190"/>
                  <a:pt x="3745790" y="180810"/>
                  <a:pt x="3761342" y="177474"/>
                </a:cubicBezTo>
                <a:lnTo>
                  <a:pt x="3799748" y="167154"/>
                </a:lnTo>
                <a:lnTo>
                  <a:pt x="3922756" y="194044"/>
                </a:lnTo>
                <a:cubicBezTo>
                  <a:pt x="3960877" y="203465"/>
                  <a:pt x="3965250" y="215357"/>
                  <a:pt x="4028476" y="223679"/>
                </a:cubicBezTo>
                <a:cubicBezTo>
                  <a:pt x="4088751" y="228019"/>
                  <a:pt x="4139112" y="248870"/>
                  <a:pt x="4191582" y="238952"/>
                </a:cubicBezTo>
                <a:cubicBezTo>
                  <a:pt x="4210842" y="254091"/>
                  <a:pt x="4229809" y="260810"/>
                  <a:pt x="4251024" y="240874"/>
                </a:cubicBezTo>
                <a:cubicBezTo>
                  <a:pt x="4306627" y="250935"/>
                  <a:pt x="4317066" y="281625"/>
                  <a:pt x="4355275" y="260205"/>
                </a:cubicBezTo>
                <a:cubicBezTo>
                  <a:pt x="4390577" y="327090"/>
                  <a:pt x="4385658" y="272111"/>
                  <a:pt x="4423807" y="270366"/>
                </a:cubicBezTo>
                <a:cubicBezTo>
                  <a:pt x="4457666" y="271864"/>
                  <a:pt x="4523223" y="267475"/>
                  <a:pt x="4558432" y="269194"/>
                </a:cubicBezTo>
                <a:cubicBezTo>
                  <a:pt x="4594553" y="230955"/>
                  <a:pt x="4596517" y="287120"/>
                  <a:pt x="4635061" y="280682"/>
                </a:cubicBezTo>
                <a:cubicBezTo>
                  <a:pt x="4676560" y="281955"/>
                  <a:pt x="4741782" y="292968"/>
                  <a:pt x="4807427" y="276835"/>
                </a:cubicBezTo>
                <a:cubicBezTo>
                  <a:pt x="4876769" y="256626"/>
                  <a:pt x="4951997" y="249407"/>
                  <a:pt x="5028933" y="183887"/>
                </a:cubicBezTo>
                <a:cubicBezTo>
                  <a:pt x="5044713" y="164149"/>
                  <a:pt x="5073685" y="161161"/>
                  <a:pt x="5093642" y="177214"/>
                </a:cubicBezTo>
                <a:cubicBezTo>
                  <a:pt x="5097077" y="179978"/>
                  <a:pt x="5100108" y="183212"/>
                  <a:pt x="5102642" y="186816"/>
                </a:cubicBezTo>
                <a:cubicBezTo>
                  <a:pt x="5150234" y="139156"/>
                  <a:pt x="5169674" y="190314"/>
                  <a:pt x="5193590" y="156458"/>
                </a:cubicBezTo>
                <a:cubicBezTo>
                  <a:pt x="5257854" y="151722"/>
                  <a:pt x="5301917" y="175841"/>
                  <a:pt x="5323922" y="146332"/>
                </a:cubicBezTo>
                <a:cubicBezTo>
                  <a:pt x="5355266" y="153538"/>
                  <a:pt x="5392601" y="198271"/>
                  <a:pt x="5421860" y="167298"/>
                </a:cubicBezTo>
                <a:cubicBezTo>
                  <a:pt x="5420630" y="196364"/>
                  <a:pt x="5461576" y="151467"/>
                  <a:pt x="5476948" y="173249"/>
                </a:cubicBezTo>
                <a:cubicBezTo>
                  <a:pt x="5487334" y="191763"/>
                  <a:pt x="5502178" y="182456"/>
                  <a:pt x="5516842" y="184018"/>
                </a:cubicBezTo>
                <a:cubicBezTo>
                  <a:pt x="5533140" y="200158"/>
                  <a:pt x="5599828" y="189750"/>
                  <a:pt x="5619415" y="176781"/>
                </a:cubicBezTo>
                <a:cubicBezTo>
                  <a:pt x="5690073" y="168499"/>
                  <a:pt x="5748631" y="186964"/>
                  <a:pt x="5789867" y="150304"/>
                </a:cubicBezTo>
                <a:cubicBezTo>
                  <a:pt x="5802836" y="146282"/>
                  <a:pt x="5814753" y="145947"/>
                  <a:pt x="5825953" y="147907"/>
                </a:cubicBezTo>
                <a:lnTo>
                  <a:pt x="5856168" y="158719"/>
                </a:lnTo>
                <a:lnTo>
                  <a:pt x="5862476" y="172447"/>
                </a:lnTo>
                <a:lnTo>
                  <a:pt x="5882195" y="173195"/>
                </a:lnTo>
                <a:lnTo>
                  <a:pt x="5952585" y="161012"/>
                </a:lnTo>
                <a:cubicBezTo>
                  <a:pt x="5962273" y="166588"/>
                  <a:pt x="5992020" y="151579"/>
                  <a:pt x="6001964" y="154786"/>
                </a:cubicBezTo>
                <a:cubicBezTo>
                  <a:pt x="6061748" y="122178"/>
                  <a:pt x="6101539" y="131534"/>
                  <a:pt x="6184207" y="132658"/>
                </a:cubicBezTo>
                <a:cubicBezTo>
                  <a:pt x="6266582" y="127016"/>
                  <a:pt x="6286876" y="151859"/>
                  <a:pt x="6415830" y="136006"/>
                </a:cubicBezTo>
                <a:cubicBezTo>
                  <a:pt x="6563502" y="116945"/>
                  <a:pt x="6684679" y="79367"/>
                  <a:pt x="6756965" y="57636"/>
                </a:cubicBezTo>
                <a:cubicBezTo>
                  <a:pt x="6761544" y="48663"/>
                  <a:pt x="6812642" y="36519"/>
                  <a:pt x="6819400" y="30742"/>
                </a:cubicBezTo>
                <a:lnTo>
                  <a:pt x="6986370" y="12659"/>
                </a:lnTo>
                <a:lnTo>
                  <a:pt x="6989536" y="14528"/>
                </a:lnTo>
                <a:cubicBezTo>
                  <a:pt x="7002946" y="17364"/>
                  <a:pt x="7010700" y="14716"/>
                  <a:pt x="7015933" y="9653"/>
                </a:cubicBezTo>
                <a:lnTo>
                  <a:pt x="7020592" y="1651"/>
                </a:lnTo>
                <a:lnTo>
                  <a:pt x="702590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146583-E601-0968-D634-945F8C4509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4744" y="5198168"/>
            <a:ext cx="9859618" cy="1112658"/>
          </a:xfrm>
        </p:spPr>
        <p:txBody>
          <a:bodyPr>
            <a:normAutofit/>
          </a:bodyPr>
          <a:lstStyle/>
          <a:p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L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anguage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, L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earning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 and S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trategic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 S</a:t>
            </a:r>
            <a:r>
              <a:rPr lang="en-GB" alt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upport</a:t>
            </a:r>
            <a:r>
              <a:rPr lang="en-GB" altLang="en-US" sz="3600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 Team (LLSS)</a:t>
            </a:r>
            <a:endParaRPr lang="en-GB" sz="3600" dirty="0">
              <a:solidFill>
                <a:schemeClr val="accent5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2523937-78C3-9BEF-2606-8F952E456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17950" y="647758"/>
            <a:ext cx="8355105" cy="439265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11" descr="Home - Local Offer Birmingham">
            <a:extLst>
              <a:ext uri="{FF2B5EF4-FFF2-40B4-BE49-F238E27FC236}">
                <a16:creationId xmlns:a16="http://schemas.microsoft.com/office/drawing/2014/main" id="{B5AE18F3-6221-5860-A9F3-43DFA4FCD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" r="-1" b="4054"/>
          <a:stretch>
            <a:fillRect/>
          </a:stretch>
        </p:blipFill>
        <p:spPr bwMode="auto">
          <a:xfrm>
            <a:off x="2079812" y="805516"/>
            <a:ext cx="8032376" cy="407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D798DC60-A5A5-F970-96B0-C5331FA67DAF}"/>
              </a:ext>
            </a:extLst>
          </p:cNvPr>
          <p:cNvSpPr/>
          <p:nvPr/>
        </p:nvSpPr>
        <p:spPr>
          <a:xfrm rot="19835915">
            <a:off x="2881691" y="6068430"/>
            <a:ext cx="1567543" cy="484792"/>
          </a:xfrm>
          <a:prstGeom prst="rightArrow">
            <a:avLst/>
          </a:prstGeom>
          <a:solidFill>
            <a:srgbClr val="00B0F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A diagram of different types of psychological disorders&#10;&#10;AI-generated content may be incorrect.">
            <a:extLst>
              <a:ext uri="{FF2B5EF4-FFF2-40B4-BE49-F238E27FC236}">
                <a16:creationId xmlns:a16="http://schemas.microsoft.com/office/drawing/2014/main" id="{69B120D7-C0B2-E54F-5E6C-F144E94939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34"/>
          <a:stretch>
            <a:fillRect/>
          </a:stretch>
        </p:blipFill>
        <p:spPr bwMode="auto">
          <a:xfrm>
            <a:off x="0" y="10"/>
            <a:ext cx="6832674" cy="6857990"/>
          </a:xfrm>
          <a:custGeom>
            <a:avLst/>
            <a:gdLst/>
            <a:ahLst/>
            <a:cxnLst/>
            <a:rect l="l" t="t" r="r" b="b"/>
            <a:pathLst>
              <a:path w="6832674" h="6858000">
                <a:moveTo>
                  <a:pt x="0" y="0"/>
                </a:moveTo>
                <a:lnTo>
                  <a:pt x="6832674" y="0"/>
                </a:lnTo>
                <a:lnTo>
                  <a:pt x="6749707" y="183520"/>
                </a:lnTo>
                <a:cubicBezTo>
                  <a:pt x="6327787" y="1181050"/>
                  <a:pt x="6094475" y="2277779"/>
                  <a:pt x="6094475" y="3429000"/>
                </a:cubicBezTo>
                <a:cubicBezTo>
                  <a:pt x="6094475" y="4580222"/>
                  <a:pt x="6327787" y="5676950"/>
                  <a:pt x="6749707" y="6674481"/>
                </a:cubicBezTo>
                <a:lnTo>
                  <a:pt x="683267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191EFB-0A98-0E1A-048F-8A51AB230432}"/>
              </a:ext>
            </a:extLst>
          </p:cNvPr>
          <p:cNvSpPr txBox="1"/>
          <p:nvPr/>
        </p:nvSpPr>
        <p:spPr>
          <a:xfrm>
            <a:off x="6892119" y="261257"/>
            <a:ext cx="4942830" cy="6087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entury Gothic" panose="020B0502020202020204" pitchFamily="34" charset="0"/>
              </a:rPr>
              <a:t>Another group of children LLSS support is those with Cognition and Learning (C&amp;L) needs.</a:t>
            </a:r>
          </a:p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entury Gothic" panose="020B0502020202020204" pitchFamily="34" charset="0"/>
              </a:rPr>
              <a:t>C&amp;L is 1 of the 4 </a:t>
            </a:r>
            <a:r>
              <a:rPr lang="en-US" altLang="en-US" sz="2800" b="1" dirty="0">
                <a:latin typeface="Century Gothic" panose="020B0502020202020204" pitchFamily="34" charset="0"/>
              </a:rPr>
              <a:t>broad areas of need </a:t>
            </a:r>
            <a:r>
              <a:rPr lang="en-US" altLang="en-US" sz="2800" dirty="0">
                <a:latin typeface="Century Gothic" panose="020B0502020202020204" pitchFamily="34" charset="0"/>
              </a:rPr>
              <a:t>identified in the SEN Code of Practice.</a:t>
            </a:r>
          </a:p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entury Gothic" panose="020B0502020202020204" pitchFamily="34" charset="0"/>
              </a:rPr>
              <a:t>Cognition and learning difficulties generally means that </a:t>
            </a:r>
            <a:r>
              <a:rPr lang="en-US" altLang="en-US" sz="2800" b="1" dirty="0">
                <a:latin typeface="Century Gothic" panose="020B0502020202020204" pitchFamily="34" charset="0"/>
              </a:rPr>
              <a:t>attainment</a:t>
            </a:r>
            <a:r>
              <a:rPr lang="en-US" altLang="en-US" sz="2800" dirty="0">
                <a:latin typeface="Century Gothic" panose="020B0502020202020204" pitchFamily="34" charset="0"/>
              </a:rPr>
              <a:t> </a:t>
            </a:r>
            <a:r>
              <a:rPr lang="en-US" altLang="en-US" sz="2800" b="1" dirty="0">
                <a:latin typeface="Century Gothic" panose="020B0502020202020204" pitchFamily="34" charset="0"/>
              </a:rPr>
              <a:t>levels</a:t>
            </a:r>
            <a:r>
              <a:rPr lang="en-US" altLang="en-US" sz="2800" dirty="0">
                <a:latin typeface="Century Gothic" panose="020B0502020202020204" pitchFamily="34" charset="0"/>
              </a:rPr>
              <a:t> </a:t>
            </a:r>
            <a:r>
              <a:rPr lang="en-US" altLang="en-US" sz="2800" b="1" dirty="0">
                <a:latin typeface="Century Gothic" panose="020B0502020202020204" pitchFamily="34" charset="0"/>
              </a:rPr>
              <a:t>are low </a:t>
            </a:r>
            <a:r>
              <a:rPr lang="en-US" altLang="en-US" sz="2800" dirty="0">
                <a:latin typeface="Century Gothic" panose="020B0502020202020204" pitchFamily="34" charset="0"/>
              </a:rPr>
              <a:t>in one or more area.</a:t>
            </a:r>
            <a:endParaRPr lang="en-US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006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E440D4-2F20-0297-1D3A-5FB657552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BB3C40-F712-DCE2-AD36-DBB5B2F3F0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12" t="20151" r="7278" b="15876"/>
          <a:stretch>
            <a:fillRect/>
          </a:stretch>
        </p:blipFill>
        <p:spPr>
          <a:xfrm>
            <a:off x="2" y="892630"/>
            <a:ext cx="6574969" cy="5007427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03B96-9350-2765-6CD8-DFF11AA75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3419" y="156754"/>
            <a:ext cx="5291663" cy="658368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GB" altLang="en-US" sz="3200" dirty="0">
                <a:latin typeface="Century Gothic" panose="020B0502020202020204" pitchFamily="34" charset="0"/>
              </a:rPr>
              <a:t>Cognitive skills refer to the </a:t>
            </a:r>
            <a:r>
              <a:rPr lang="en-GB" altLang="en-US" sz="3200" b="1" dirty="0">
                <a:latin typeface="Century Gothic" panose="020B0502020202020204" pitchFamily="34" charset="0"/>
              </a:rPr>
              <a:t>mental processes </a:t>
            </a:r>
            <a:r>
              <a:rPr lang="en-GB" altLang="en-US" sz="3200" dirty="0">
                <a:latin typeface="Century Gothic" panose="020B0502020202020204" pitchFamily="34" charset="0"/>
              </a:rPr>
              <a:t>that allow us to acquire knowledge, </a:t>
            </a:r>
            <a:r>
              <a:rPr lang="en-GB" altLang="en-US" sz="3200" b="1" dirty="0">
                <a:latin typeface="Century Gothic" panose="020B0502020202020204" pitchFamily="34" charset="0"/>
              </a:rPr>
              <a:t>manipulate information</a:t>
            </a:r>
            <a:r>
              <a:rPr lang="en-GB" altLang="en-US" sz="3200" dirty="0">
                <a:latin typeface="Century Gothic" panose="020B0502020202020204" pitchFamily="34" charset="0"/>
              </a:rPr>
              <a:t>, </a:t>
            </a:r>
            <a:r>
              <a:rPr lang="en-GB" altLang="en-US" sz="3200" b="1" dirty="0">
                <a:latin typeface="Century Gothic" panose="020B0502020202020204" pitchFamily="34" charset="0"/>
              </a:rPr>
              <a:t>reason</a:t>
            </a:r>
            <a:r>
              <a:rPr lang="en-GB" altLang="en-US" sz="3200" dirty="0">
                <a:latin typeface="Century Gothic" panose="020B0502020202020204" pitchFamily="34" charset="0"/>
              </a:rPr>
              <a:t> and </a:t>
            </a:r>
            <a:r>
              <a:rPr lang="en-GB" altLang="en-US" sz="3200" b="1" dirty="0">
                <a:latin typeface="Century Gothic" panose="020B0502020202020204" pitchFamily="34" charset="0"/>
              </a:rPr>
              <a:t>solve problems</a:t>
            </a:r>
            <a:r>
              <a:rPr lang="en-GB" altLang="en-US" sz="3200" dirty="0">
                <a:latin typeface="Century Gothic" panose="020B0502020202020204" pitchFamily="34" charset="0"/>
              </a:rPr>
              <a:t>. </a:t>
            </a:r>
          </a:p>
          <a:p>
            <a:pPr>
              <a:lnSpc>
                <a:spcPct val="100000"/>
              </a:lnSpc>
            </a:pPr>
            <a:r>
              <a:rPr lang="en-GB" altLang="en-US" sz="3200" dirty="0">
                <a:latin typeface="Century Gothic" panose="020B0502020202020204" pitchFamily="34" charset="0"/>
              </a:rPr>
              <a:t>They encompass a range of abilities, including </a:t>
            </a:r>
            <a:r>
              <a:rPr lang="en-GB" altLang="en-US" sz="3200" b="1" dirty="0">
                <a:latin typeface="Century Gothic" panose="020B0502020202020204" pitchFamily="34" charset="0"/>
              </a:rPr>
              <a:t>memory</a:t>
            </a:r>
            <a:r>
              <a:rPr lang="en-GB" altLang="en-US" sz="3200" dirty="0">
                <a:latin typeface="Century Gothic" panose="020B0502020202020204" pitchFamily="34" charset="0"/>
              </a:rPr>
              <a:t>, </a:t>
            </a:r>
            <a:r>
              <a:rPr lang="en-GB" altLang="en-US" sz="3200" b="1" dirty="0">
                <a:latin typeface="Century Gothic" panose="020B0502020202020204" pitchFamily="34" charset="0"/>
              </a:rPr>
              <a:t>attention</a:t>
            </a:r>
            <a:r>
              <a:rPr lang="en-GB" altLang="en-US" sz="3200" dirty="0">
                <a:latin typeface="Century Gothic" panose="020B0502020202020204" pitchFamily="34" charset="0"/>
              </a:rPr>
              <a:t>, </a:t>
            </a:r>
            <a:r>
              <a:rPr lang="en-GB" altLang="en-US" sz="3200" b="1" dirty="0">
                <a:latin typeface="Century Gothic" panose="020B0502020202020204" pitchFamily="34" charset="0"/>
              </a:rPr>
              <a:t>perception</a:t>
            </a:r>
            <a:r>
              <a:rPr lang="en-GB" altLang="en-US" sz="3200" dirty="0">
                <a:latin typeface="Century Gothic" panose="020B0502020202020204" pitchFamily="34" charset="0"/>
              </a:rPr>
              <a:t> and </a:t>
            </a:r>
            <a:r>
              <a:rPr lang="en-GB" altLang="en-US" sz="3200" b="1" dirty="0">
                <a:latin typeface="Century Gothic" panose="020B0502020202020204" pitchFamily="34" charset="0"/>
              </a:rPr>
              <a:t>critical thinking</a:t>
            </a:r>
            <a:r>
              <a:rPr lang="en-GB" altLang="en-US" sz="3200" dirty="0">
                <a:latin typeface="Century Gothic" panose="020B0502020202020204" pitchFamily="34" charset="0"/>
              </a:rPr>
              <a:t>. </a:t>
            </a:r>
          </a:p>
          <a:p>
            <a:pPr>
              <a:lnSpc>
                <a:spcPct val="100000"/>
              </a:lnSpc>
            </a:pPr>
            <a:r>
              <a:rPr lang="en-GB" altLang="en-US" sz="3200" dirty="0">
                <a:latin typeface="Century Gothic" panose="020B0502020202020204" pitchFamily="34" charset="0"/>
              </a:rPr>
              <a:t>These skills are fundamental for learning and interacting with the world around us. </a:t>
            </a:r>
          </a:p>
          <a:p>
            <a:pPr>
              <a:lnSpc>
                <a:spcPct val="100000"/>
              </a:lnSpc>
            </a:pPr>
            <a:endParaRPr lang="en-GB" altLang="en-US" sz="1050" b="1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endParaRPr lang="en-GB" altLang="en-US" sz="1050" b="1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endParaRPr lang="en-GB" altLang="en-US" sz="1050" b="1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endParaRPr lang="en-GB" altLang="en-US" sz="1050" b="1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endParaRPr lang="en-GB" altLang="en-US" sz="1050" b="1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endParaRPr lang="en-GB" altLang="en-US" sz="1050" b="1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endParaRPr lang="en-GB" altLang="en-US" sz="1050" b="1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endParaRPr lang="en-GB" altLang="en-US" sz="1050" b="1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endParaRPr lang="en-GB" altLang="en-US" sz="1050" b="1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900367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982EAF-6CE3-BEFD-4BB2-E35AB3134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AB8B67-6CFB-9164-1913-FB5FCAA303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12" t="20151" r="7278" b="15876"/>
          <a:stretch>
            <a:fillRect/>
          </a:stretch>
        </p:blipFill>
        <p:spPr>
          <a:xfrm>
            <a:off x="2" y="892630"/>
            <a:ext cx="6574969" cy="5007427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2E833-CB72-2C83-2016-641F1459B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3419" y="0"/>
            <a:ext cx="5291663" cy="68580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2400" b="1" dirty="0">
                <a:latin typeface="Century Gothic" panose="020B0502020202020204" pitchFamily="34" charset="0"/>
              </a:rPr>
              <a:t>Cognition and learning difficulties in the curriculum include: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latin typeface="Century Gothic" panose="020B0502020202020204" pitchFamily="34" charset="0"/>
              </a:rPr>
              <a:t>Literacy: reading, writing and spelling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latin typeface="Century Gothic" panose="020B0502020202020204" pitchFamily="34" charset="0"/>
              </a:rPr>
              <a:t>Numeracy 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latin typeface="Century Gothic" panose="020B0502020202020204" pitchFamily="34" charset="0"/>
              </a:rPr>
              <a:t>Processing difficulties such as sequencing, inference, coherence and elaboration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latin typeface="Century Gothic" panose="020B0502020202020204" pitchFamily="34" charset="0"/>
              </a:rPr>
              <a:t>Working memory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latin typeface="Century Gothic" panose="020B0502020202020204" pitchFamily="34" charset="0"/>
              </a:rPr>
              <a:t>Short term verbal memory 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latin typeface="Century Gothic" panose="020B0502020202020204" pitchFamily="34" charset="0"/>
              </a:rPr>
              <a:t>Executive function difficulties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33044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80E0F-A077-777C-121A-E082569D1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6" y="315687"/>
            <a:ext cx="4258643" cy="627017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GB" altLang="en-US" dirty="0">
                <a:latin typeface="Century Gothic" panose="020B0502020202020204" pitchFamily="34" charset="0"/>
              </a:rPr>
              <a:t>LLSS support children with Specific- Learning Difficulties (</a:t>
            </a:r>
            <a:r>
              <a:rPr lang="en-GB" altLang="en-US" dirty="0" err="1">
                <a:latin typeface="Century Gothic" panose="020B0502020202020204" pitchFamily="34" charset="0"/>
              </a:rPr>
              <a:t>SpLDs</a:t>
            </a:r>
            <a:r>
              <a:rPr lang="en-GB" altLang="en-US" dirty="0">
                <a:latin typeface="Century Gothic" panose="020B0502020202020204" pitchFamily="34" charset="0"/>
              </a:rPr>
              <a:t>) such as </a:t>
            </a:r>
            <a:r>
              <a:rPr lang="en-GB" altLang="en-US" b="1" dirty="0">
                <a:latin typeface="Century Gothic" panose="020B0502020202020204" pitchFamily="34" charset="0"/>
              </a:rPr>
              <a:t>dyslexia</a:t>
            </a:r>
            <a:r>
              <a:rPr lang="en-GB" altLang="en-US" dirty="0">
                <a:latin typeface="Century Gothic" panose="020B0502020202020204" pitchFamily="34" charset="0"/>
              </a:rPr>
              <a:t>, </a:t>
            </a:r>
            <a:r>
              <a:rPr lang="en-GB" altLang="en-US" b="1" dirty="0">
                <a:latin typeface="Century Gothic" panose="020B0502020202020204" pitchFamily="34" charset="0"/>
              </a:rPr>
              <a:t>dyscalculia</a:t>
            </a:r>
            <a:r>
              <a:rPr lang="en-GB" altLang="en-US" dirty="0">
                <a:latin typeface="Century Gothic" panose="020B0502020202020204" pitchFamily="34" charset="0"/>
              </a:rPr>
              <a:t> and </a:t>
            </a:r>
            <a:r>
              <a:rPr lang="en-GB" altLang="en-US" b="1" dirty="0">
                <a:latin typeface="Century Gothic" panose="020B0502020202020204" pitchFamily="34" charset="0"/>
              </a:rPr>
              <a:t>dysgraphia</a:t>
            </a:r>
            <a:r>
              <a:rPr lang="en-GB" altLang="en-US" dirty="0">
                <a:latin typeface="Century Gothic" panose="020B0502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GB" altLang="en-US" dirty="0">
                <a:latin typeface="Century Gothic" panose="020B0502020202020204" pitchFamily="34" charset="0"/>
              </a:rPr>
              <a:t>These difficulties are </a:t>
            </a:r>
            <a:r>
              <a:rPr lang="en-GB" altLang="en-US" b="1" dirty="0">
                <a:latin typeface="Century Gothic" panose="020B0502020202020204" pitchFamily="34" charset="0"/>
              </a:rPr>
              <a:t>‘severe’ </a:t>
            </a:r>
            <a:r>
              <a:rPr lang="en-GB" altLang="en-US" dirty="0">
                <a:latin typeface="Century Gothic" panose="020B0502020202020204" pitchFamily="34" charset="0"/>
              </a:rPr>
              <a:t>and </a:t>
            </a:r>
            <a:r>
              <a:rPr lang="en-GB" altLang="en-US" b="1" dirty="0">
                <a:latin typeface="Century Gothic" panose="020B0502020202020204" pitchFamily="34" charset="0"/>
              </a:rPr>
              <a:t>‘persistent’. </a:t>
            </a:r>
          </a:p>
          <a:p>
            <a:pPr>
              <a:lnSpc>
                <a:spcPct val="150000"/>
              </a:lnSpc>
            </a:pPr>
            <a:r>
              <a:rPr lang="en-GB" altLang="en-US" dirty="0">
                <a:latin typeface="Century Gothic" panose="020B0502020202020204" pitchFamily="34" charset="0"/>
              </a:rPr>
              <a:t>They </a:t>
            </a:r>
            <a:r>
              <a:rPr lang="en-GB" altLang="en-US" b="1" dirty="0">
                <a:latin typeface="Century Gothic" panose="020B0502020202020204" pitchFamily="34" charset="0"/>
              </a:rPr>
              <a:t>do not improve</a:t>
            </a:r>
            <a:r>
              <a:rPr lang="en-GB" altLang="en-US" dirty="0">
                <a:latin typeface="Century Gothic" panose="020B0502020202020204" pitchFamily="34" charset="0"/>
              </a:rPr>
              <a:t> </a:t>
            </a:r>
            <a:r>
              <a:rPr lang="en-GB" altLang="en-US" b="1" dirty="0">
                <a:latin typeface="Century Gothic" panose="020B0502020202020204" pitchFamily="34" charset="0"/>
              </a:rPr>
              <a:t>over time</a:t>
            </a:r>
            <a:r>
              <a:rPr lang="en-GB" altLang="en-US" dirty="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6" name="Picture 5" descr="A red umbrella with writing&#10;&#10;AI-generated content may be incorrect.">
            <a:extLst>
              <a:ext uri="{FF2B5EF4-FFF2-40B4-BE49-F238E27FC236}">
                <a16:creationId xmlns:a16="http://schemas.microsoft.com/office/drawing/2014/main" id="{F5D8D236-C732-88C4-0997-F7DBD796A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6" t="28097" b="27618"/>
          <a:stretch>
            <a:fillRect/>
          </a:stretch>
        </p:blipFill>
        <p:spPr>
          <a:xfrm>
            <a:off x="5812970" y="163284"/>
            <a:ext cx="6272063" cy="6498773"/>
          </a:xfrm>
          <a:prstGeom prst="rect">
            <a:avLst/>
          </a:prstGeom>
        </p:spPr>
      </p:pic>
      <p:sp>
        <p:nvSpPr>
          <p:cNvPr id="4" name="AutoShape 2" descr="Image preview">
            <a:extLst>
              <a:ext uri="{FF2B5EF4-FFF2-40B4-BE49-F238E27FC236}">
                <a16:creationId xmlns:a16="http://schemas.microsoft.com/office/drawing/2014/main" id="{C2D96D74-611E-8603-5BF6-D2A5075D56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39BFC0-2671-6B40-DDC2-C6E7D1D8F13A}"/>
              </a:ext>
            </a:extLst>
          </p:cNvPr>
          <p:cNvSpPr txBox="1"/>
          <p:nvPr/>
        </p:nvSpPr>
        <p:spPr>
          <a:xfrm>
            <a:off x="5725886" y="163284"/>
            <a:ext cx="522514" cy="8164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7D9AC1-D8EC-043D-3CFB-A1430F2442FA}"/>
              </a:ext>
            </a:extLst>
          </p:cNvPr>
          <p:cNvSpPr txBox="1"/>
          <p:nvPr/>
        </p:nvSpPr>
        <p:spPr>
          <a:xfrm>
            <a:off x="10972800" y="1143000"/>
            <a:ext cx="101723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             </a:t>
            </a:r>
          </a:p>
        </p:txBody>
      </p:sp>
    </p:spTree>
    <p:extLst>
      <p:ext uri="{BB962C8B-B14F-4D97-AF65-F5344CB8AC3E}">
        <p14:creationId xmlns:p14="http://schemas.microsoft.com/office/powerpoint/2010/main" val="4214536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1C5BD5-45AA-0222-D1EB-ED51C324F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889EC6-6CAF-DBE2-0631-8FC6570EB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0"/>
            <a:ext cx="3888526" cy="1800526"/>
          </a:xfrm>
        </p:spPr>
        <p:txBody>
          <a:bodyPr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Dyslexia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AA503-5A09-134F-65D9-EDDC7ACE8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6" y="1371601"/>
            <a:ext cx="4614333" cy="4805362"/>
          </a:xfrm>
        </p:spPr>
        <p:txBody>
          <a:bodyPr>
            <a:normAutofit fontScale="92500"/>
          </a:bodyPr>
          <a:lstStyle/>
          <a:p>
            <a:pPr>
              <a:lnSpc>
                <a:spcPct val="160000"/>
              </a:lnSpc>
            </a:pPr>
            <a:r>
              <a:rPr lang="en-GB" sz="2400" dirty="0">
                <a:latin typeface="Century Gothic" panose="020B0502020202020204" pitchFamily="34" charset="0"/>
              </a:rPr>
              <a:t>Dyslexia is a specific learning difficulty that affects the way that someone </a:t>
            </a:r>
            <a:r>
              <a:rPr lang="en-GB" sz="2400" b="1" dirty="0">
                <a:latin typeface="Century Gothic" panose="020B0502020202020204" pitchFamily="34" charset="0"/>
              </a:rPr>
              <a:t>processes</a:t>
            </a:r>
            <a:r>
              <a:rPr lang="en-GB" sz="2400" dirty="0">
                <a:latin typeface="Century Gothic" panose="020B0502020202020204" pitchFamily="34" charset="0"/>
              </a:rPr>
              <a:t> </a:t>
            </a:r>
            <a:r>
              <a:rPr lang="en-GB" sz="2400" b="1" dirty="0">
                <a:latin typeface="Century Gothic" panose="020B0502020202020204" pitchFamily="34" charset="0"/>
              </a:rPr>
              <a:t>letters</a:t>
            </a:r>
            <a:r>
              <a:rPr lang="en-GB" sz="2400" dirty="0">
                <a:latin typeface="Century Gothic" panose="020B0502020202020204" pitchFamily="34" charset="0"/>
              </a:rPr>
              <a:t>, so </a:t>
            </a:r>
            <a:r>
              <a:rPr lang="en-GB" sz="2400" b="1" dirty="0">
                <a:latin typeface="Century Gothic" panose="020B0502020202020204" pitchFamily="34" charset="0"/>
              </a:rPr>
              <a:t>reading</a:t>
            </a:r>
            <a:r>
              <a:rPr lang="en-GB" sz="2400" dirty="0">
                <a:latin typeface="Century Gothic" panose="020B0502020202020204" pitchFamily="34" charset="0"/>
              </a:rPr>
              <a:t> is </a:t>
            </a:r>
            <a:r>
              <a:rPr lang="en-GB" sz="2400" b="1" dirty="0">
                <a:latin typeface="Century Gothic" panose="020B0502020202020204" pitchFamily="34" charset="0"/>
              </a:rPr>
              <a:t>very slow</a:t>
            </a:r>
            <a:r>
              <a:rPr lang="en-GB" sz="2400" dirty="0">
                <a:latin typeface="Century Gothic" panose="020B0502020202020204" pitchFamily="34" charset="0"/>
              </a:rPr>
              <a:t>, </a:t>
            </a:r>
            <a:r>
              <a:rPr lang="en-GB" sz="2400" b="1" dirty="0">
                <a:latin typeface="Century Gothic" panose="020B0502020202020204" pitchFamily="34" charset="0"/>
              </a:rPr>
              <a:t>hesitant</a:t>
            </a:r>
            <a:r>
              <a:rPr lang="en-GB" sz="2400" dirty="0">
                <a:latin typeface="Century Gothic" panose="020B0502020202020204" pitchFamily="34" charset="0"/>
              </a:rPr>
              <a:t> and </a:t>
            </a:r>
            <a:r>
              <a:rPr lang="en-GB" sz="2400" b="1" dirty="0">
                <a:latin typeface="Century Gothic" panose="020B0502020202020204" pitchFamily="34" charset="0"/>
              </a:rPr>
              <a:t>very hard work</a:t>
            </a:r>
            <a:r>
              <a:rPr lang="en-GB" sz="2400" dirty="0">
                <a:latin typeface="Century Gothic" panose="020B0502020202020204" pitchFamily="34" charset="0"/>
              </a:rPr>
              <a:t>. </a:t>
            </a:r>
          </a:p>
          <a:p>
            <a:pPr>
              <a:lnSpc>
                <a:spcPct val="160000"/>
              </a:lnSpc>
            </a:pPr>
            <a:r>
              <a:rPr lang="en-GB" sz="2400" dirty="0">
                <a:latin typeface="Century Gothic" panose="020B0502020202020204" pitchFamily="34" charset="0"/>
              </a:rPr>
              <a:t>Dyslexia affects how the brain </a:t>
            </a:r>
            <a:r>
              <a:rPr lang="en-GB" sz="2400" b="1" dirty="0">
                <a:latin typeface="Century Gothic" panose="020B0502020202020204" pitchFamily="34" charset="0"/>
              </a:rPr>
              <a:t>processes written and spoken language</a:t>
            </a:r>
            <a:r>
              <a:rPr lang="en-GB" sz="2400" dirty="0">
                <a:latin typeface="Century Gothic" panose="020B0502020202020204" pitchFamily="34" charset="0"/>
              </a:rPr>
              <a:t>. </a:t>
            </a:r>
          </a:p>
          <a:p>
            <a:pPr>
              <a:lnSpc>
                <a:spcPct val="160000"/>
              </a:lnSpc>
            </a:pPr>
            <a:endParaRPr lang="en-GB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9BA820-454E-F0F4-DF77-EC1C97DC5F8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59534" y="468086"/>
            <a:ext cx="6569180" cy="569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021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98FA85-81F6-BAE8-7F6A-DAACF82F3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BAEC91E-A99F-AA78-5E73-F444FC03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04AD10E-1C5C-4259-AE57-62C876AAFF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5C6F58-50FD-A88F-A9FF-786DF16E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0"/>
            <a:ext cx="3888526" cy="1800526"/>
          </a:xfrm>
        </p:spPr>
        <p:txBody>
          <a:bodyPr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Dyslexia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722E2-9E1B-E4B1-61C6-E5C7A823F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6" y="1371601"/>
            <a:ext cx="4614333" cy="4805362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en-GB" sz="2400" dirty="0">
                <a:latin typeface="Century Gothic" panose="020B0502020202020204" pitchFamily="34" charset="0"/>
              </a:rPr>
              <a:t>It can make </a:t>
            </a:r>
            <a:r>
              <a:rPr lang="en-GB" sz="2400" b="1" dirty="0">
                <a:latin typeface="Century Gothic" panose="020B0502020202020204" pitchFamily="34" charset="0"/>
              </a:rPr>
              <a:t>reading, spelling </a:t>
            </a:r>
            <a:r>
              <a:rPr lang="en-GB" sz="2400" dirty="0">
                <a:latin typeface="Century Gothic" panose="020B0502020202020204" pitchFamily="34" charset="0"/>
              </a:rPr>
              <a:t>and </a:t>
            </a:r>
            <a:r>
              <a:rPr lang="en-GB" sz="2400" b="1" dirty="0">
                <a:latin typeface="Century Gothic" panose="020B0502020202020204" pitchFamily="34" charset="0"/>
              </a:rPr>
              <a:t>writing</a:t>
            </a:r>
            <a:r>
              <a:rPr lang="en-GB" sz="2400" dirty="0">
                <a:latin typeface="Century Gothic" panose="020B0502020202020204" pitchFamily="34" charset="0"/>
              </a:rPr>
              <a:t> more difficult, even when intelligence is average or above average.</a:t>
            </a:r>
          </a:p>
          <a:p>
            <a:pPr>
              <a:lnSpc>
                <a:spcPct val="160000"/>
              </a:lnSpc>
            </a:pPr>
            <a:r>
              <a:rPr lang="en-GB" sz="2400" dirty="0">
                <a:latin typeface="Century Gothic" panose="020B0502020202020204" pitchFamily="34" charset="0"/>
              </a:rPr>
              <a:t>It also affects </a:t>
            </a:r>
            <a:r>
              <a:rPr lang="en-GB" sz="2400" b="1" dirty="0">
                <a:latin typeface="Century Gothic" panose="020B0502020202020204" pitchFamily="34" charset="0"/>
              </a:rPr>
              <a:t>organisational skills </a:t>
            </a:r>
            <a:r>
              <a:rPr lang="en-GB" sz="2400" dirty="0">
                <a:latin typeface="Century Gothic" panose="020B0502020202020204" pitchFamily="34" charset="0"/>
              </a:rPr>
              <a:t>and </a:t>
            </a:r>
            <a:r>
              <a:rPr lang="en-GB" sz="2400" b="1" dirty="0">
                <a:latin typeface="Century Gothic" panose="020B0502020202020204" pitchFamily="34" charset="0"/>
              </a:rPr>
              <a:t>memory</a:t>
            </a:r>
            <a:r>
              <a:rPr lang="en-GB" sz="2400" dirty="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083E49-2535-9D7B-563E-D96480B9043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59534" y="468086"/>
            <a:ext cx="6569180" cy="569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5320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25873A-BD95-A8F7-519A-DE9F97C6A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DD6677C-F4CB-6C2B-EC69-53E6E8D7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4543748-E4DC-D9F6-0BCA-C7C8062CB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04603F-9209-0D42-5CC0-6420E3216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600" y="102205"/>
            <a:ext cx="5625165" cy="661358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AAD9B3C-416F-5B44-0963-A93037E43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138" y="431074"/>
            <a:ext cx="4813662" cy="5745889"/>
          </a:xfrm>
        </p:spPr>
        <p:txBody>
          <a:bodyPr>
            <a:normAutofit fontScale="92500"/>
          </a:bodyPr>
          <a:lstStyle/>
          <a:p>
            <a:pPr>
              <a:lnSpc>
                <a:spcPct val="160000"/>
              </a:lnSpc>
            </a:pPr>
            <a:r>
              <a:rPr lang="en-GB" sz="2400" dirty="0">
                <a:latin typeface="Century Gothic" panose="020B0502020202020204" pitchFamily="34" charset="0"/>
              </a:rPr>
              <a:t>Around </a:t>
            </a:r>
            <a:r>
              <a:rPr lang="en-GB" sz="2400" b="1" dirty="0">
                <a:latin typeface="Century Gothic" panose="020B0502020202020204" pitchFamily="34" charset="0"/>
              </a:rPr>
              <a:t>20% of people</a:t>
            </a:r>
            <a:r>
              <a:rPr lang="en-GB" sz="2400" dirty="0">
                <a:latin typeface="Century Gothic" panose="020B0502020202020204" pitchFamily="34" charset="0"/>
              </a:rPr>
              <a:t> have dyslexia — about </a:t>
            </a:r>
            <a:r>
              <a:rPr lang="en-GB" sz="2400" b="1" dirty="0">
                <a:latin typeface="Century Gothic" panose="020B0502020202020204" pitchFamily="34" charset="0"/>
              </a:rPr>
              <a:t>3 children in every classroom</a:t>
            </a:r>
            <a:r>
              <a:rPr lang="en-GB" sz="2400" dirty="0">
                <a:latin typeface="Century Gothic" panose="020B0502020202020204" pitchFamily="34" charset="0"/>
              </a:rPr>
              <a:t>.</a:t>
            </a:r>
          </a:p>
          <a:p>
            <a:pPr>
              <a:lnSpc>
                <a:spcPct val="160000"/>
              </a:lnSpc>
            </a:pPr>
            <a:r>
              <a:rPr lang="en-GB" sz="2400" dirty="0">
                <a:latin typeface="Century Gothic" panose="020B0502020202020204" pitchFamily="34" charset="0"/>
              </a:rPr>
              <a:t>Up to </a:t>
            </a:r>
            <a:r>
              <a:rPr lang="en-GB" sz="2400" b="1" dirty="0">
                <a:latin typeface="Century Gothic" panose="020B0502020202020204" pitchFamily="34" charset="0"/>
              </a:rPr>
              <a:t>80% of children</a:t>
            </a:r>
            <a:r>
              <a:rPr lang="en-GB" sz="2400" dirty="0">
                <a:latin typeface="Century Gothic" panose="020B0502020202020204" pitchFamily="34" charset="0"/>
              </a:rPr>
              <a:t> with dyslexia may leave school undiagnosed.</a:t>
            </a:r>
          </a:p>
          <a:p>
            <a:pPr>
              <a:lnSpc>
                <a:spcPct val="160000"/>
              </a:lnSpc>
            </a:pPr>
            <a:r>
              <a:rPr lang="en-GB" sz="2400" dirty="0">
                <a:latin typeface="Century Gothic" panose="020B0502020202020204" pitchFamily="34" charset="0"/>
              </a:rPr>
              <a:t>Without support, children may lose confidence or fall behind — but with early help, they can achieve great success.</a:t>
            </a:r>
          </a:p>
        </p:txBody>
      </p:sp>
    </p:spTree>
    <p:extLst>
      <p:ext uri="{BB962C8B-B14F-4D97-AF65-F5344CB8AC3E}">
        <p14:creationId xmlns:p14="http://schemas.microsoft.com/office/powerpoint/2010/main" val="20615828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4259B4-5494-D4F9-6535-F5884359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9" name="Rectangle 2068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0" name="Freeform: Shape 2069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921AB9C-304B-46B4-CA5F-F7F7E0CFB9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780" y="-315204"/>
            <a:ext cx="4367346" cy="1779496"/>
          </a:xfrm>
        </p:spPr>
        <p:txBody>
          <a:bodyPr>
            <a:normAutofit/>
          </a:bodyPr>
          <a:lstStyle/>
          <a:p>
            <a:r>
              <a:rPr lang="en-GB" sz="4400" b="1" dirty="0">
                <a:latin typeface="Century Gothic" panose="020B0502020202020204" pitchFamily="34" charset="0"/>
              </a:rPr>
              <a:t>What is neurodiversity?</a:t>
            </a:r>
          </a:p>
        </p:txBody>
      </p:sp>
      <p:pic>
        <p:nvPicPr>
          <p:cNvPr id="2050" name="Picture 2" descr="Autism in Adults: Everything You Need To Know">
            <a:extLst>
              <a:ext uri="{FF2B5EF4-FFF2-40B4-BE49-F238E27FC236}">
                <a16:creationId xmlns:a16="http://schemas.microsoft.com/office/drawing/2014/main" id="{FCE107AF-BD7C-83D4-652D-70904583F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1698" y="524"/>
            <a:ext cx="7070454" cy="7070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335FED-83BE-BBDF-814B-84777E456241}"/>
              </a:ext>
            </a:extLst>
          </p:cNvPr>
          <p:cNvSpPr txBox="1"/>
          <p:nvPr/>
        </p:nvSpPr>
        <p:spPr>
          <a:xfrm>
            <a:off x="230780" y="5934670"/>
            <a:ext cx="43673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What is neurodiversity? #autism #adhd #neurodiversity #neurodivergent #mentalhealth #psychology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A1D4B0-AC5D-E98A-9EBC-72E606F7F223}"/>
              </a:ext>
            </a:extLst>
          </p:cNvPr>
          <p:cNvSpPr txBox="1"/>
          <p:nvPr/>
        </p:nvSpPr>
        <p:spPr>
          <a:xfrm>
            <a:off x="230780" y="2196923"/>
            <a:ext cx="479106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latin typeface="Century Gothic" panose="020B0502020202020204" pitchFamily="34" charset="0"/>
              </a:rPr>
              <a:t>Neurodivergent refers to individuals whose brain functions in ways that differ from what is considered ‘typical’ or ‘neurotypical’ by society. </a:t>
            </a:r>
          </a:p>
        </p:txBody>
      </p:sp>
    </p:spTree>
    <p:extLst>
      <p:ext uri="{BB962C8B-B14F-4D97-AF65-F5344CB8AC3E}">
        <p14:creationId xmlns:p14="http://schemas.microsoft.com/office/powerpoint/2010/main" val="32269018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308E67-3154-169E-ABBE-B934A9C6B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8E55F3E-2F98-3279-5A8B-C80644812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C3B6D85-8F20-E942-233F-AD3FEB009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96C6CC-DBAC-1FA6-B7C1-10618F0B0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Dyscalculia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3016A-F77E-0EE9-1DF0-38FCEB2C4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43993"/>
            <a:ext cx="4833256" cy="3732969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GB" dirty="0">
                <a:latin typeface="Century Gothic" panose="020B0502020202020204" pitchFamily="34" charset="0"/>
              </a:rPr>
              <a:t>Dyscalculia is a term used to describe </a:t>
            </a:r>
            <a:r>
              <a:rPr lang="en-GB" b="1" dirty="0">
                <a:latin typeface="Century Gothic" panose="020B0502020202020204" pitchFamily="34" charset="0"/>
              </a:rPr>
              <a:t>persistent</a:t>
            </a:r>
            <a:r>
              <a:rPr lang="en-GB" dirty="0">
                <a:latin typeface="Century Gothic" panose="020B0502020202020204" pitchFamily="34" charset="0"/>
              </a:rPr>
              <a:t> </a:t>
            </a:r>
            <a:r>
              <a:rPr lang="en-GB" b="1" dirty="0">
                <a:latin typeface="Century Gothic" panose="020B0502020202020204" pitchFamily="34" charset="0"/>
              </a:rPr>
              <a:t>difficulty</a:t>
            </a:r>
            <a:r>
              <a:rPr lang="en-GB" dirty="0">
                <a:latin typeface="Century Gothic" panose="020B0502020202020204" pitchFamily="34" charset="0"/>
              </a:rPr>
              <a:t> in understanding </a:t>
            </a:r>
            <a:r>
              <a:rPr lang="en-GB" b="1" dirty="0">
                <a:latin typeface="Century Gothic" panose="020B0502020202020204" pitchFamily="34" charset="0"/>
              </a:rPr>
              <a:t>numbers</a:t>
            </a:r>
            <a:r>
              <a:rPr lang="en-GB" dirty="0">
                <a:latin typeface="Century Gothic" panose="020B0502020202020204" pitchFamily="34" charset="0"/>
              </a:rPr>
              <a:t> which leads to a range of problems with mathematics.</a:t>
            </a:r>
            <a:endParaRPr lang="en-GB" dirty="0"/>
          </a:p>
        </p:txBody>
      </p:sp>
      <p:pic>
        <p:nvPicPr>
          <p:cNvPr id="6" name="Picture 2" descr="Clare on Twitter: &quot;RT @ItsEmilyKaty: What is Dyscalculia? A simple ...">
            <a:extLst>
              <a:ext uri="{FF2B5EF4-FFF2-40B4-BE49-F238E27FC236}">
                <a16:creationId xmlns:a16="http://schemas.microsoft.com/office/drawing/2014/main" id="{1683C570-AEA7-9124-6C22-7825D78C2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4476" y="449174"/>
            <a:ext cx="5771847" cy="555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3793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C9B606-D925-210E-5EDF-4007B267E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Flavour of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9714B-57FC-1D05-990C-A5CE8E263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23381"/>
            <a:ext cx="3888528" cy="3553581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latin typeface="Century Gothic" panose="020B0502020202020204" pitchFamily="34" charset="0"/>
              </a:rPr>
              <a:t>1:1 basis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latin typeface="Century Gothic" panose="020B0502020202020204" pitchFamily="34" charset="0"/>
              </a:rPr>
              <a:t>Quiet learning area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latin typeface="Century Gothic" panose="020B0502020202020204" pitchFamily="34" charset="0"/>
              </a:rPr>
              <a:t>Consent and background information must have been completed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C33990-ECEB-42C5-F3AA-2691B173E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043" y="643234"/>
            <a:ext cx="4095432" cy="559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007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59F3BD-6823-9796-FFA3-3A3B97D49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832" name="Rectangle 34831">
            <a:extLst>
              <a:ext uri="{FF2B5EF4-FFF2-40B4-BE49-F238E27FC236}">
                <a16:creationId xmlns:a16="http://schemas.microsoft.com/office/drawing/2014/main" id="{C1BAD46B-06D1-6188-99CE-25E860272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34" name="Freeform: Shape 34833">
            <a:extLst>
              <a:ext uri="{FF2B5EF4-FFF2-40B4-BE49-F238E27FC236}">
                <a16:creationId xmlns:a16="http://schemas.microsoft.com/office/drawing/2014/main" id="{45CFFC3A-FC05-B819-3C54-269AA74612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69C71C-5D87-59B0-E491-EB51791D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3"/>
            <a:ext cx="3616913" cy="367787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kern="1200" dirty="0">
                <a:solidFill>
                  <a:schemeClr val="tx1"/>
                </a:solidFill>
                <a:latin typeface="Century Gothic" panose="020B0502020202020204" pitchFamily="34" charset="0"/>
              </a:rPr>
              <a:t>Chinn</a:t>
            </a:r>
            <a:br>
              <a:rPr lang="en-US" b="1" kern="12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br>
              <a:rPr lang="en-US" b="1" kern="12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kern="1200" dirty="0">
                <a:solidFill>
                  <a:schemeClr val="tx1"/>
                </a:solidFill>
                <a:latin typeface="Century Gothic" panose="020B0502020202020204" pitchFamily="34" charset="0"/>
              </a:rPr>
              <a:t>4 assessments</a:t>
            </a:r>
          </a:p>
        </p:txBody>
      </p:sp>
      <p:pic>
        <p:nvPicPr>
          <p:cNvPr id="34820" name="Picture 4" descr="Cover of school notebook for math. Notebook sheet in cage with ...">
            <a:extLst>
              <a:ext uri="{FF2B5EF4-FFF2-40B4-BE49-F238E27FC236}">
                <a16:creationId xmlns:a16="http://schemas.microsoft.com/office/drawing/2014/main" id="{AAC66A7F-EF74-094F-1CB4-322015C0D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4801" y="578738"/>
            <a:ext cx="5670549" cy="567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885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C6691E-C9B5-8F69-6780-DF051F4BDB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75" t="2551" r="4171" b="-495"/>
          <a:stretch>
            <a:fillRect/>
          </a:stretch>
        </p:blipFill>
        <p:spPr>
          <a:xfrm>
            <a:off x="4844144" y="54577"/>
            <a:ext cx="4985658" cy="679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9226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357203-788B-B4BD-1973-A981974C2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22951FC-4855-6BC1-60FE-DCDE9F62F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FD3F518-BD42-CB95-C762-A0D9006E5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A5EECC-B4A8-B704-9F59-EEE78ADA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02" t="5883" r="8911"/>
          <a:stretch>
            <a:fillRect/>
          </a:stretch>
        </p:blipFill>
        <p:spPr>
          <a:xfrm>
            <a:off x="4174926" y="119742"/>
            <a:ext cx="4947303" cy="668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463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F646B1-40CC-8011-D92A-82D100538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3ED430F-ECBD-1FE2-7936-91FA6594F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4746180-72E4-0A79-58F6-74E3F069D0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2EF726-EE19-84EB-531A-A92A93785B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56" t="6258" r="4080" b="1907"/>
          <a:stretch>
            <a:fillRect/>
          </a:stretch>
        </p:blipFill>
        <p:spPr>
          <a:xfrm>
            <a:off x="4267200" y="0"/>
            <a:ext cx="5018315" cy="668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173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F5B03A-3F09-168A-C4A3-5687856D0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D8ECDB0-F7AF-3CF0-82FC-5DFF9B6AE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898E588-FADF-5409-C91F-553A0820F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43414D-4E72-5157-168E-031E9072AB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546" r="11228" b="2176"/>
          <a:stretch>
            <a:fillRect/>
          </a:stretch>
        </p:blipFill>
        <p:spPr>
          <a:xfrm>
            <a:off x="4735285" y="146536"/>
            <a:ext cx="5584371" cy="667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0341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5865D7-8D3C-077F-2EC2-82997061B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569C591-762B-12C7-47BA-ADE814918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6162569-2461-4726-EBF9-D5F07BE70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AEB960-8603-85C2-BAD5-39013B5B0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235" y="2624667"/>
            <a:ext cx="3888526" cy="1800526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GB" b="1" dirty="0">
                <a:latin typeface="Century Gothic" panose="020B0502020202020204" pitchFamily="34" charset="0"/>
              </a:rPr>
              <a:t>How did you feel?</a:t>
            </a:r>
            <a:br>
              <a:rPr lang="en-GB" b="1" dirty="0">
                <a:latin typeface="Century Gothic" panose="020B0502020202020204" pitchFamily="34" charset="0"/>
              </a:rPr>
            </a:br>
            <a:br>
              <a:rPr lang="en-GB" b="1" dirty="0">
                <a:latin typeface="Century Gothic" panose="020B0502020202020204" pitchFamily="34" charset="0"/>
              </a:rPr>
            </a:br>
            <a:r>
              <a:rPr lang="en-GB" b="1" dirty="0">
                <a:latin typeface="Century Gothic" panose="020B0502020202020204" pitchFamily="34" charset="0"/>
              </a:rPr>
              <a:t>Assessment results…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AB0515-3860-F4C1-EB4A-8CA5EBCC4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043" y="643234"/>
            <a:ext cx="4095432" cy="559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5969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856" name="Rectangle 35855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58" name="Freeform: Shape 35857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DCDA52-CB20-4F07-6551-DA0346C95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b="1" kern="1200" dirty="0">
                <a:solidFill>
                  <a:schemeClr val="tx1"/>
                </a:solidFill>
                <a:latin typeface="Century Gothic" panose="020B0502020202020204" pitchFamily="34" charset="0"/>
              </a:rPr>
              <a:t>Memory Magic</a:t>
            </a:r>
            <a:br>
              <a:rPr lang="en-US" b="1" kern="12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br>
              <a:rPr lang="en-US" b="1" kern="12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kern="1200" dirty="0">
                <a:solidFill>
                  <a:schemeClr val="tx1"/>
                </a:solidFill>
                <a:latin typeface="Century Gothic" panose="020B0502020202020204" pitchFamily="34" charset="0"/>
              </a:rPr>
              <a:t>3 assessments</a:t>
            </a:r>
            <a:endParaRPr lang="en-US" b="1" kern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5844" name="Picture 4" descr="Memorize Clipart">
            <a:extLst>
              <a:ext uri="{FF2B5EF4-FFF2-40B4-BE49-F238E27FC236}">
                <a16:creationId xmlns:a16="http://schemas.microsoft.com/office/drawing/2014/main" id="{49DD6342-D778-0EEF-F389-960EC3856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5751" y="959293"/>
            <a:ext cx="5708649" cy="490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9425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761" name="Rectangle 74760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4763" name="Freeform: Shape 74762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4756" name="Picture 2">
            <a:extLst>
              <a:ext uri="{FF2B5EF4-FFF2-40B4-BE49-F238E27FC236}">
                <a16:creationId xmlns:a16="http://schemas.microsoft.com/office/drawing/2014/main" id="{8B0F1B72-46F9-3476-213A-22E5AEE7EF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8" b="80091"/>
          <a:stretch>
            <a:fillRect/>
          </a:stretch>
        </p:blipFill>
        <p:spPr bwMode="auto">
          <a:xfrm>
            <a:off x="598714" y="1464704"/>
            <a:ext cx="11593286" cy="151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6F324F-724D-DD7D-1596-77A6254FD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761" name="Rectangle 74760">
            <a:extLst>
              <a:ext uri="{FF2B5EF4-FFF2-40B4-BE49-F238E27FC236}">
                <a16:creationId xmlns:a16="http://schemas.microsoft.com/office/drawing/2014/main" id="{F0F2B5ED-DFEB-6404-1B97-C8C906106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4763" name="Freeform: Shape 74762">
            <a:extLst>
              <a:ext uri="{FF2B5EF4-FFF2-40B4-BE49-F238E27FC236}">
                <a16:creationId xmlns:a16="http://schemas.microsoft.com/office/drawing/2014/main" id="{6E37267E-0FB8-F18E-EFE9-2B43D9404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4756" name="Picture 2">
            <a:extLst>
              <a:ext uri="{FF2B5EF4-FFF2-40B4-BE49-F238E27FC236}">
                <a16:creationId xmlns:a16="http://schemas.microsoft.com/office/drawing/2014/main" id="{19387ECE-36AA-B8E7-81D0-A19176F1D7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" t="34954"/>
          <a:stretch>
            <a:fillRect/>
          </a:stretch>
        </p:blipFill>
        <p:spPr bwMode="auto">
          <a:xfrm>
            <a:off x="807206" y="849087"/>
            <a:ext cx="10809963" cy="463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1545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6DE53B-03DE-5B13-FC8C-82D8C319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809" name="Rectangle 76808">
            <a:extLst>
              <a:ext uri="{FF2B5EF4-FFF2-40B4-BE49-F238E27FC236}">
                <a16:creationId xmlns:a16="http://schemas.microsoft.com/office/drawing/2014/main" id="{33F308A1-C971-7E81-CD58-E630BD056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6811" name="Freeform: Shape 76810">
            <a:extLst>
              <a:ext uri="{FF2B5EF4-FFF2-40B4-BE49-F238E27FC236}">
                <a16:creationId xmlns:a16="http://schemas.microsoft.com/office/drawing/2014/main" id="{DD92B7E2-96C5-8FEC-FFDF-79DC654E96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6804" name="Picture 3">
            <a:extLst>
              <a:ext uri="{FF2B5EF4-FFF2-40B4-BE49-F238E27FC236}">
                <a16:creationId xmlns:a16="http://schemas.microsoft.com/office/drawing/2014/main" id="{CEAD8A3D-9A7C-F02C-938C-542C2B42FE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67"/>
          <a:stretch>
            <a:fillRect/>
          </a:stretch>
        </p:blipFill>
        <p:spPr bwMode="auto">
          <a:xfrm>
            <a:off x="457219" y="948899"/>
            <a:ext cx="11277562" cy="496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73381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5" name="Rectangle 78854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857" name="Rectangle 78856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859" name="Rectangle 78858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8850" name="Picture 2" descr="A close up of a door&#10;&#10;Description automatically generated">
            <a:extLst>
              <a:ext uri="{FF2B5EF4-FFF2-40B4-BE49-F238E27FC236}">
                <a16:creationId xmlns:a16="http://schemas.microsoft.com/office/drawing/2014/main" id="{5D1FDC93-118C-F6BE-0BB2-541D7EF85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0477" y="1696935"/>
            <a:ext cx="9951041" cy="345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003AC-558B-97A4-373C-E3AD01899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5" name="Rectangle 78854">
            <a:extLst>
              <a:ext uri="{FF2B5EF4-FFF2-40B4-BE49-F238E27FC236}">
                <a16:creationId xmlns:a16="http://schemas.microsoft.com/office/drawing/2014/main" id="{43D489AA-9726-D5DD-607A-E846878E1A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857" name="Rectangle 78856">
            <a:extLst>
              <a:ext uri="{FF2B5EF4-FFF2-40B4-BE49-F238E27FC236}">
                <a16:creationId xmlns:a16="http://schemas.microsoft.com/office/drawing/2014/main" id="{147480BC-9AC7-9B0F-4294-10F879D3E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859" name="Rectangle 78858">
            <a:extLst>
              <a:ext uri="{FF2B5EF4-FFF2-40B4-BE49-F238E27FC236}">
                <a16:creationId xmlns:a16="http://schemas.microsoft.com/office/drawing/2014/main" id="{B068C189-8031-C32D-3F7F-208455433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4345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9" name="Rectangle 79878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881" name="Rectangle 79880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883" name="Rectangle 79882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9874" name="Picture 2" descr="A glass shower door&#10;&#10;Description automatically generated">
            <a:extLst>
              <a:ext uri="{FF2B5EF4-FFF2-40B4-BE49-F238E27FC236}">
                <a16:creationId xmlns:a16="http://schemas.microsoft.com/office/drawing/2014/main" id="{BCA693E0-52F6-1B79-EA45-1D58ED851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0477" y="1696935"/>
            <a:ext cx="9951041" cy="345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3F28B2-793D-19BD-50F0-7B231A91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9" name="Rectangle 79878">
            <a:extLst>
              <a:ext uri="{FF2B5EF4-FFF2-40B4-BE49-F238E27FC236}">
                <a16:creationId xmlns:a16="http://schemas.microsoft.com/office/drawing/2014/main" id="{94C36BD1-CB78-B632-3099-6EFC1F3331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881" name="Rectangle 79880">
            <a:extLst>
              <a:ext uri="{FF2B5EF4-FFF2-40B4-BE49-F238E27FC236}">
                <a16:creationId xmlns:a16="http://schemas.microsoft.com/office/drawing/2014/main" id="{ADBF494B-503C-043A-EE91-A283CB21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883" name="Rectangle 79882">
            <a:extLst>
              <a:ext uri="{FF2B5EF4-FFF2-40B4-BE49-F238E27FC236}">
                <a16:creationId xmlns:a16="http://schemas.microsoft.com/office/drawing/2014/main" id="{4C612289-C861-83E9-5979-9CE0639D0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7576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3" name="Rectangle 80902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905" name="Rectangle 80904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907" name="Rectangle 80906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898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71C6D37B-9E0B-7B53-AC8C-BD253EAD9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0477" y="1883517"/>
            <a:ext cx="9951041" cy="308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B7DFE6-8E51-A188-4673-9109EDB50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3" name="Rectangle 80902">
            <a:extLst>
              <a:ext uri="{FF2B5EF4-FFF2-40B4-BE49-F238E27FC236}">
                <a16:creationId xmlns:a16="http://schemas.microsoft.com/office/drawing/2014/main" id="{5E1101FF-9007-24AA-3F02-E54312D8D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905" name="Rectangle 80904">
            <a:extLst>
              <a:ext uri="{FF2B5EF4-FFF2-40B4-BE49-F238E27FC236}">
                <a16:creationId xmlns:a16="http://schemas.microsoft.com/office/drawing/2014/main" id="{85ABB9FD-C84A-0D85-2F05-AA565FEE5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907" name="Rectangle 80906">
            <a:extLst>
              <a:ext uri="{FF2B5EF4-FFF2-40B4-BE49-F238E27FC236}">
                <a16:creationId xmlns:a16="http://schemas.microsoft.com/office/drawing/2014/main" id="{1E1B2202-1B35-DD88-0646-8237AA258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8986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7" name="Rectangle 81926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29" name="Rectangle 81928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31" name="Rectangle 81930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22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7C7E5492-F59B-3182-D2B2-A0CEB95DE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0477" y="1821322"/>
            <a:ext cx="9951041" cy="3209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8E96F8-87D2-71F4-5937-8B673A038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7" name="Rectangle 81926">
            <a:extLst>
              <a:ext uri="{FF2B5EF4-FFF2-40B4-BE49-F238E27FC236}">
                <a16:creationId xmlns:a16="http://schemas.microsoft.com/office/drawing/2014/main" id="{902AFC2D-CD0A-BDEC-93C8-7DDD47849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29" name="Rectangle 81928">
            <a:extLst>
              <a:ext uri="{FF2B5EF4-FFF2-40B4-BE49-F238E27FC236}">
                <a16:creationId xmlns:a16="http://schemas.microsoft.com/office/drawing/2014/main" id="{CAE6F2E1-27A4-96C8-A130-76883F47A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31" name="Rectangle 81930">
            <a:extLst>
              <a:ext uri="{FF2B5EF4-FFF2-40B4-BE49-F238E27FC236}">
                <a16:creationId xmlns:a16="http://schemas.microsoft.com/office/drawing/2014/main" id="{C5487B1B-7097-639C-0FCE-2B73B8120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9778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82947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949" name="Rectangle 82948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950" name="Rectangle 82949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2946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9D84B11D-B5B4-7836-B424-0E00B0220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0477" y="1734251"/>
            <a:ext cx="9951041" cy="3383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BE2D8C-624F-7D3B-F2A2-4F38AAADF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82947">
            <a:extLst>
              <a:ext uri="{FF2B5EF4-FFF2-40B4-BE49-F238E27FC236}">
                <a16:creationId xmlns:a16="http://schemas.microsoft.com/office/drawing/2014/main" id="{C676069E-D810-09F2-F664-F679274DD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949" name="Rectangle 82948">
            <a:extLst>
              <a:ext uri="{FF2B5EF4-FFF2-40B4-BE49-F238E27FC236}">
                <a16:creationId xmlns:a16="http://schemas.microsoft.com/office/drawing/2014/main" id="{D8C16F7F-6364-B50D-F052-2B5CAD0172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950" name="Rectangle 82949">
            <a:extLst>
              <a:ext uri="{FF2B5EF4-FFF2-40B4-BE49-F238E27FC236}">
                <a16:creationId xmlns:a16="http://schemas.microsoft.com/office/drawing/2014/main" id="{6304BCC9-6E1F-FB22-482E-4245AB9B6D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021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5" name="Rectangle 83974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977" name="Rectangle 83976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979" name="Rectangle 83978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970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8BCB3C18-C409-18F5-A5F3-BBA67740F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0477" y="1746689"/>
            <a:ext cx="9951041" cy="335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A2E9EC-5DC9-4F60-557D-8FC9B229C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5" name="Rectangle 83974">
            <a:extLst>
              <a:ext uri="{FF2B5EF4-FFF2-40B4-BE49-F238E27FC236}">
                <a16:creationId xmlns:a16="http://schemas.microsoft.com/office/drawing/2014/main" id="{2727DB39-8F25-DDE8-32F0-084610780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977" name="Rectangle 83976">
            <a:extLst>
              <a:ext uri="{FF2B5EF4-FFF2-40B4-BE49-F238E27FC236}">
                <a16:creationId xmlns:a16="http://schemas.microsoft.com/office/drawing/2014/main" id="{702B0F48-1A5C-E32C-AEAC-B80A22A3A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979" name="Rectangle 83978">
            <a:extLst>
              <a:ext uri="{FF2B5EF4-FFF2-40B4-BE49-F238E27FC236}">
                <a16:creationId xmlns:a16="http://schemas.microsoft.com/office/drawing/2014/main" id="{89A6957B-37FD-D3A4-7664-018773D2B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9548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9" name="Rectangle 84998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001" name="Rectangle 85000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003" name="Rectangle 85002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4994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0F72C7CF-5AA0-7B4C-027B-BC2204388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0477" y="1858639"/>
            <a:ext cx="9951041" cy="313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6BD159-C092-9123-2731-10C8B9F0F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9" name="Rectangle 84998">
            <a:extLst>
              <a:ext uri="{FF2B5EF4-FFF2-40B4-BE49-F238E27FC236}">
                <a16:creationId xmlns:a16="http://schemas.microsoft.com/office/drawing/2014/main" id="{0C933E7E-B45F-37E7-3743-2227E7180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001" name="Rectangle 85000">
            <a:extLst>
              <a:ext uri="{FF2B5EF4-FFF2-40B4-BE49-F238E27FC236}">
                <a16:creationId xmlns:a16="http://schemas.microsoft.com/office/drawing/2014/main" id="{B3CEBF5E-B3C1-0937-8AFB-26D5716DB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003" name="Rectangle 85002">
            <a:extLst>
              <a:ext uri="{FF2B5EF4-FFF2-40B4-BE49-F238E27FC236}">
                <a16:creationId xmlns:a16="http://schemas.microsoft.com/office/drawing/2014/main" id="{34601CEC-775A-734E-2278-CA49601A7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885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8" name="Rectangle 86027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029" name="Rectangle 86028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027" name="Rectangle 86026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6018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ECE93883-5371-339A-D9E4-F6932C49E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0477" y="1846200"/>
            <a:ext cx="9951041" cy="315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49129F-810B-1A4B-76EC-56B75F6B0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8" name="Rectangle 86027">
            <a:extLst>
              <a:ext uri="{FF2B5EF4-FFF2-40B4-BE49-F238E27FC236}">
                <a16:creationId xmlns:a16="http://schemas.microsoft.com/office/drawing/2014/main" id="{ACDF68A5-64C8-4B1B-95A4-039D9D59D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029" name="Rectangle 86028">
            <a:extLst>
              <a:ext uri="{FF2B5EF4-FFF2-40B4-BE49-F238E27FC236}">
                <a16:creationId xmlns:a16="http://schemas.microsoft.com/office/drawing/2014/main" id="{0F63B330-8014-343D-FD0E-BDD6BBCEF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027" name="Rectangle 86026">
            <a:extLst>
              <a:ext uri="{FF2B5EF4-FFF2-40B4-BE49-F238E27FC236}">
                <a16:creationId xmlns:a16="http://schemas.microsoft.com/office/drawing/2014/main" id="{1FA82E69-B06A-61C7-CEC1-658D2A21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5800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7" name="Rectangle 87046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049" name="Rectangle 87048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051" name="Rectangle 87050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7042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0B4007E6-B59C-EC86-4998-A60AE76A3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0477" y="1833760"/>
            <a:ext cx="9951041" cy="3184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1B15F3-A458-5267-F056-08CB229FD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7" name="Rectangle 87046">
            <a:extLst>
              <a:ext uri="{FF2B5EF4-FFF2-40B4-BE49-F238E27FC236}">
                <a16:creationId xmlns:a16="http://schemas.microsoft.com/office/drawing/2014/main" id="{0935AFAB-8EC5-1E71-7AF8-6198BA9B6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049" name="Rectangle 87048">
            <a:extLst>
              <a:ext uri="{FF2B5EF4-FFF2-40B4-BE49-F238E27FC236}">
                <a16:creationId xmlns:a16="http://schemas.microsoft.com/office/drawing/2014/main" id="{C6A8BF01-6555-B9B3-FE59-CBD78B696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051" name="Rectangle 87050">
            <a:extLst>
              <a:ext uri="{FF2B5EF4-FFF2-40B4-BE49-F238E27FC236}">
                <a16:creationId xmlns:a16="http://schemas.microsoft.com/office/drawing/2014/main" id="{FF5A5477-2B69-A8F9-89CC-A51C2F69F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4780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1" name="Rectangle 88070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073" name="Rectangle 88072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075" name="Rectangle 88074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8066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BDB27F67-9A6D-928D-E97D-980D49F06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0477" y="1696935"/>
            <a:ext cx="9951041" cy="345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9F0FD1-072A-0573-F1DC-67AB4BB78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1" name="Rectangle 88070">
            <a:extLst>
              <a:ext uri="{FF2B5EF4-FFF2-40B4-BE49-F238E27FC236}">
                <a16:creationId xmlns:a16="http://schemas.microsoft.com/office/drawing/2014/main" id="{47798659-7DE1-5AD0-295E-105A14823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073" name="Rectangle 88072">
            <a:extLst>
              <a:ext uri="{FF2B5EF4-FFF2-40B4-BE49-F238E27FC236}">
                <a16:creationId xmlns:a16="http://schemas.microsoft.com/office/drawing/2014/main" id="{92717A79-DB71-4396-1BAF-9D46AA8FD8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075" name="Rectangle 88074">
            <a:extLst>
              <a:ext uri="{FF2B5EF4-FFF2-40B4-BE49-F238E27FC236}">
                <a16:creationId xmlns:a16="http://schemas.microsoft.com/office/drawing/2014/main" id="{481EC425-9552-FFAC-EF04-CB1A8CB1D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7482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02" name="Rectangle 89101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104" name="Rectangle 89103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106" name="Rectangle 89105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9090" name="Picture 2" descr="A picture containing refrigerator&#10;&#10;Description automatically generated">
            <a:extLst>
              <a:ext uri="{FF2B5EF4-FFF2-40B4-BE49-F238E27FC236}">
                <a16:creationId xmlns:a16="http://schemas.microsoft.com/office/drawing/2014/main" id="{F71CB894-6017-7B62-593D-37B428F0C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0477" y="1858639"/>
            <a:ext cx="9951041" cy="313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2A17F2-FE3F-86EF-01F3-65F45D6D8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02" name="Rectangle 89101">
            <a:extLst>
              <a:ext uri="{FF2B5EF4-FFF2-40B4-BE49-F238E27FC236}">
                <a16:creationId xmlns:a16="http://schemas.microsoft.com/office/drawing/2014/main" id="{278B1194-2437-4CE0-5AEA-AB1781030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104" name="Rectangle 89103">
            <a:extLst>
              <a:ext uri="{FF2B5EF4-FFF2-40B4-BE49-F238E27FC236}">
                <a16:creationId xmlns:a16="http://schemas.microsoft.com/office/drawing/2014/main" id="{43F4E81D-A597-3140-29EE-1B772B07F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106" name="Rectangle 89105">
            <a:extLst>
              <a:ext uri="{FF2B5EF4-FFF2-40B4-BE49-F238E27FC236}">
                <a16:creationId xmlns:a16="http://schemas.microsoft.com/office/drawing/2014/main" id="{DE57D1AD-530C-AFA4-778E-1EB355DF61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3163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26" name="Rectangle 90125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128" name="Rectangle 90127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130" name="Rectangle 90129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0114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C0FFED5D-87D1-85FA-D324-87F9BFDE0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0477" y="1746689"/>
            <a:ext cx="9951041" cy="335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E61F22-B667-C5CB-8B00-1AB9D0AA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26" name="Rectangle 90125">
            <a:extLst>
              <a:ext uri="{FF2B5EF4-FFF2-40B4-BE49-F238E27FC236}">
                <a16:creationId xmlns:a16="http://schemas.microsoft.com/office/drawing/2014/main" id="{C7ADAE95-2500-CD35-6F1E-9200AA528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128" name="Rectangle 90127">
            <a:extLst>
              <a:ext uri="{FF2B5EF4-FFF2-40B4-BE49-F238E27FC236}">
                <a16:creationId xmlns:a16="http://schemas.microsoft.com/office/drawing/2014/main" id="{C3C853C8-D348-AB50-DA4E-DA070EAF9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130" name="Rectangle 90129">
            <a:extLst>
              <a:ext uri="{FF2B5EF4-FFF2-40B4-BE49-F238E27FC236}">
                <a16:creationId xmlns:a16="http://schemas.microsoft.com/office/drawing/2014/main" id="{30337C17-D873-1FF3-2E87-942A0B688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3955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50" name="Rectangle 91149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152" name="Rectangle 91151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154" name="Rectangle 91153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138" name="Picture 2" descr="A close up of a whiteboard&#10;&#10;Description automatically generated">
            <a:extLst>
              <a:ext uri="{FF2B5EF4-FFF2-40B4-BE49-F238E27FC236}">
                <a16:creationId xmlns:a16="http://schemas.microsoft.com/office/drawing/2014/main" id="{99FE13F6-FCA6-8EC7-F570-E914CC5C6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0477" y="1784006"/>
            <a:ext cx="9951041" cy="328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0EF193-CE5B-BDD9-523D-8427EAC9A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50" name="Rectangle 91149">
            <a:extLst>
              <a:ext uri="{FF2B5EF4-FFF2-40B4-BE49-F238E27FC236}">
                <a16:creationId xmlns:a16="http://schemas.microsoft.com/office/drawing/2014/main" id="{5014F11E-63F1-8040-8421-3944ACC9C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152" name="Rectangle 91151">
            <a:extLst>
              <a:ext uri="{FF2B5EF4-FFF2-40B4-BE49-F238E27FC236}">
                <a16:creationId xmlns:a16="http://schemas.microsoft.com/office/drawing/2014/main" id="{67A479C7-41D0-64BA-4E6D-CB99A76BF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154" name="Rectangle 91153">
            <a:extLst>
              <a:ext uri="{FF2B5EF4-FFF2-40B4-BE49-F238E27FC236}">
                <a16:creationId xmlns:a16="http://schemas.microsoft.com/office/drawing/2014/main" id="{4F8285A2-EF35-F4CE-A16C-9D752CFD1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1964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1" name="Rectangle 92180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3" name="Rectangle 92182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5" name="Rectangle 92184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62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EBD67CE2-FD98-7EE8-1B49-98E989A40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0477" y="1746689"/>
            <a:ext cx="9951041" cy="335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B22A00-1E52-A572-711B-032DC3678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1" name="Rectangle 92180">
            <a:extLst>
              <a:ext uri="{FF2B5EF4-FFF2-40B4-BE49-F238E27FC236}">
                <a16:creationId xmlns:a16="http://schemas.microsoft.com/office/drawing/2014/main" id="{92D403A8-ECB0-433A-D4D9-A02FD81F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3" name="Rectangle 92182">
            <a:extLst>
              <a:ext uri="{FF2B5EF4-FFF2-40B4-BE49-F238E27FC236}">
                <a16:creationId xmlns:a16="http://schemas.microsoft.com/office/drawing/2014/main" id="{2B5FAD4F-7AC3-B2EF-8004-F6A4C1F43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5" name="Rectangle 92184">
            <a:extLst>
              <a:ext uri="{FF2B5EF4-FFF2-40B4-BE49-F238E27FC236}">
                <a16:creationId xmlns:a16="http://schemas.microsoft.com/office/drawing/2014/main" id="{1D8AD763-D2C1-535D-540C-5ACBD8F68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3544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3193" name="Rectangle 93192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3195" name="Freeform: Shape 93194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3188" name="Picture 2">
            <a:extLst>
              <a:ext uri="{FF2B5EF4-FFF2-40B4-BE49-F238E27FC236}">
                <a16:creationId xmlns:a16="http://schemas.microsoft.com/office/drawing/2014/main" id="{190B17AB-2F83-C200-3B87-42BE51E92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4710" y="791527"/>
            <a:ext cx="9173823" cy="527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48336A-C011-F214-B562-28B535E07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495675D-F955-80F8-FF0C-C5FA52655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12FB8EE-A35E-343A-995D-68BC38FD5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BC9254-41EA-89FC-C7C9-6444DAA69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235" y="2624667"/>
            <a:ext cx="3888526" cy="1800526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GB" b="1" dirty="0">
                <a:latin typeface="Century Gothic" panose="020B0502020202020204" pitchFamily="34" charset="0"/>
              </a:rPr>
              <a:t>What did it tell you?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54CEB5-2CB7-3D06-7A3C-ED30A3FE8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043" y="643234"/>
            <a:ext cx="4095432" cy="559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37033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809" name="Rectangle 76808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6811" name="Freeform: Shape 768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6804" name="Picture 3">
            <a:extLst>
              <a:ext uri="{FF2B5EF4-FFF2-40B4-BE49-F238E27FC236}">
                <a16:creationId xmlns:a16="http://schemas.microsoft.com/office/drawing/2014/main" id="{6874B778-42E7-7858-2B4A-8C63CBD109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" t="734" r="7344" b="87250"/>
          <a:stretch>
            <a:fillRect/>
          </a:stretch>
        </p:blipFill>
        <p:spPr bwMode="auto">
          <a:xfrm>
            <a:off x="3275" y="1839686"/>
            <a:ext cx="12188726" cy="94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FC8FEB-316C-ED0E-7783-33F06CDEE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6A140F85-0AFD-92B5-9606-713ECA90F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48DFC810-1511-57EC-0473-DC706D06E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6F56FA-7ACB-147B-BB07-CEB817B1E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607D27-2994-03FA-0E11-189432013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304" y="3014134"/>
            <a:ext cx="9471956" cy="1137111"/>
          </a:xfrm>
        </p:spPr>
        <p:txBody>
          <a:bodyPr>
            <a:normAutofit/>
          </a:bodyPr>
          <a:lstStyle/>
          <a:p>
            <a:r>
              <a:rPr lang="en-GB" sz="5400" b="1" dirty="0">
                <a:latin typeface="Century Gothic" panose="020B0502020202020204" pitchFamily="34" charset="0"/>
              </a:rPr>
              <a:t>Annemarie Pitt</a:t>
            </a:r>
            <a:endParaRPr lang="en-GB" sz="5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193AD1-BC0D-F3CA-A50D-DB0C7380C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304" y="1259743"/>
            <a:ext cx="9708996" cy="152916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0E54D-D295-17EF-E796-71E9040ED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4376467"/>
            <a:ext cx="7745969" cy="1644697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dirty="0">
                <a:latin typeface="Century Gothic" panose="020B0502020202020204" pitchFamily="34" charset="0"/>
              </a:rPr>
              <a:t>Please contact the school’s SENCO who can then liaise with me regarding a phone call, meeting or assessment.</a:t>
            </a:r>
          </a:p>
        </p:txBody>
      </p:sp>
    </p:spTree>
    <p:extLst>
      <p:ext uri="{BB962C8B-B14F-4D97-AF65-F5344CB8AC3E}">
        <p14:creationId xmlns:p14="http://schemas.microsoft.com/office/powerpoint/2010/main" val="2691038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9484</TotalTime>
  <Words>1046</Words>
  <Application>Microsoft Office PowerPoint</Application>
  <PresentationFormat>Widescreen</PresentationFormat>
  <Paragraphs>121</Paragraphs>
  <Slides>73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0" baseType="lpstr">
      <vt:lpstr>Aptos</vt:lpstr>
      <vt:lpstr>Aptos Display</vt:lpstr>
      <vt:lpstr>Arial</vt:lpstr>
      <vt:lpstr>Calibri</vt:lpstr>
      <vt:lpstr>Century Gothic</vt:lpstr>
      <vt:lpstr>Franklin Gothic Book</vt:lpstr>
      <vt:lpstr>Office Theme</vt:lpstr>
      <vt:lpstr>Language, Learning and Strategic Support Team (LLSS)</vt:lpstr>
      <vt:lpstr>Language, Learning and Strategic Support Team (LLSS)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Language, Learning and Strategic Support Team (LLSS)  Annie Pitt</vt:lpstr>
      <vt:lpstr>Language, Learning and Strategic Support Team (LLSS)</vt:lpstr>
      <vt:lpstr>Language, Learning and Strategic Support Team (LLSS)</vt:lpstr>
      <vt:lpstr>Language, Learning and Strategic Support Team (LLSS)</vt:lpstr>
      <vt:lpstr>Language, Learning and Strategic Support Team (LLSS)</vt:lpstr>
      <vt:lpstr>To help us to explore this theme further… </vt:lpstr>
      <vt:lpstr>Say It Without Saying It- Taboo</vt:lpstr>
      <vt:lpstr>Say It Without Saying It- Taboo</vt:lpstr>
      <vt:lpstr>Say It Without Saying It- Taboo</vt:lpstr>
      <vt:lpstr>Language Difficulties</vt:lpstr>
      <vt:lpstr>Language Difficulties</vt:lpstr>
      <vt:lpstr>Language Difficulties</vt:lpstr>
      <vt:lpstr>Language, Learning and Strategic Support Team (LLSS)</vt:lpstr>
      <vt:lpstr>PowerPoint Presentation</vt:lpstr>
      <vt:lpstr>PowerPoint Presentation</vt:lpstr>
      <vt:lpstr>PowerPoint Presentation</vt:lpstr>
      <vt:lpstr>PowerPoint Presentation</vt:lpstr>
      <vt:lpstr>Dyslexia</vt:lpstr>
      <vt:lpstr>Dyslexia</vt:lpstr>
      <vt:lpstr>PowerPoint Presentation</vt:lpstr>
      <vt:lpstr>What is neurodiversity?</vt:lpstr>
      <vt:lpstr>Dyscalculia</vt:lpstr>
      <vt:lpstr>Flavour of Assessments</vt:lpstr>
      <vt:lpstr>Chinn  4 assessments</vt:lpstr>
      <vt:lpstr>PowerPoint Presentation</vt:lpstr>
      <vt:lpstr>PowerPoint Presentation</vt:lpstr>
      <vt:lpstr>PowerPoint Presentation</vt:lpstr>
      <vt:lpstr>PowerPoint Presentation</vt:lpstr>
      <vt:lpstr>How did you feel?  Assessment results…</vt:lpstr>
      <vt:lpstr>Memory Magic  3 assessments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did it tell you?</vt:lpstr>
      <vt:lpstr>PowerPoint Presentation</vt:lpstr>
      <vt:lpstr>Annemarie Pitt</vt:lpstr>
    </vt:vector>
  </TitlesOfParts>
  <Company>Birmingham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Annemarie Pitt</dc:creator>
  <cp:lastModifiedBy>Annemarie Pitt</cp:lastModifiedBy>
  <cp:revision>3</cp:revision>
  <dcterms:created xsi:type="dcterms:W3CDTF">2025-10-02T09:07:53Z</dcterms:created>
  <dcterms:modified xsi:type="dcterms:W3CDTF">2025-10-22T14:49:08Z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17471b1-27ab-4640-9264-e69a67407ca3_Enabled">
    <vt:lpwstr>true</vt:lpwstr>
  </property>
  <property fmtid="{D5CDD505-2E9C-101B-9397-08002B2CF9AE}" pid="3" name="MSIP_Label_a17471b1-27ab-4640-9264-e69a67407ca3_SetDate">
    <vt:lpwstr>2025-10-02T10:07:59Z</vt:lpwstr>
  </property>
  <property fmtid="{D5CDD505-2E9C-101B-9397-08002B2CF9AE}" pid="4" name="MSIP_Label_a17471b1-27ab-4640-9264-e69a67407ca3_Method">
    <vt:lpwstr>Standard</vt:lpwstr>
  </property>
  <property fmtid="{D5CDD505-2E9C-101B-9397-08002B2CF9AE}" pid="5" name="MSIP_Label_a17471b1-27ab-4640-9264-e69a67407ca3_Name">
    <vt:lpwstr>BCC - OFFICIAL</vt:lpwstr>
  </property>
  <property fmtid="{D5CDD505-2E9C-101B-9397-08002B2CF9AE}" pid="6" name="MSIP_Label_a17471b1-27ab-4640-9264-e69a67407ca3_SiteId">
    <vt:lpwstr>699ace67-d2e4-4bcd-b303-d2bbe2b9bbf1</vt:lpwstr>
  </property>
  <property fmtid="{D5CDD505-2E9C-101B-9397-08002B2CF9AE}" pid="7" name="MSIP_Label_a17471b1-27ab-4640-9264-e69a67407ca3_ActionId">
    <vt:lpwstr>c73658cf-dd6c-4328-b439-601fcd13185b</vt:lpwstr>
  </property>
  <property fmtid="{D5CDD505-2E9C-101B-9397-08002B2CF9AE}" pid="8" name="MSIP_Label_a17471b1-27ab-4640-9264-e69a67407ca3_ContentBits">
    <vt:lpwstr>2</vt:lpwstr>
  </property>
  <property fmtid="{D5CDD505-2E9C-101B-9397-08002B2CF9AE}" pid="9" name="MSIP_Label_a17471b1-27ab-4640-9264-e69a67407ca3_Tag">
    <vt:lpwstr>10, 3, 0, 1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OFFICIAL</vt:lpwstr>
  </property>
</Properties>
</file>