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9" r:id="rId6"/>
    <p:sldId id="261" r:id="rId7"/>
    <p:sldId id="281" r:id="rId8"/>
    <p:sldId id="280" r:id="rId9"/>
    <p:sldId id="279" r:id="rId10"/>
    <p:sldId id="277" r:id="rId11"/>
    <p:sldId id="276" r:id="rId12"/>
    <p:sldId id="264" r:id="rId13"/>
    <p:sldId id="263" r:id="rId14"/>
    <p:sldId id="262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CE9738-F99A-4C0D-B9D8-AEC902293C8B}" v="1" dt="2025-12-15T11:11:12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delSld modSld">
      <pc:chgData name="Lisa Lodge" userId="d634b5c5-f352-4946-a5cb-fd82c93dff60" providerId="ADAL" clId="{7812AE23-C9C1-479C-933D-93A068B14D1F}" dt="2025-12-02T14:16:04.623" v="46" actId="2696"/>
      <pc:docMkLst>
        <pc:docMk/>
      </pc:docMkLst>
      <pc:sldChg chg="addSp modSp mod">
        <pc:chgData name="Lisa Lodge" userId="d634b5c5-f352-4946-a5cb-fd82c93dff60" providerId="ADAL" clId="{7812AE23-C9C1-479C-933D-93A068B14D1F}" dt="2025-12-02T14:12:27.305" v="1" actId="27614"/>
        <pc:sldMkLst>
          <pc:docMk/>
          <pc:sldMk cId="2534504061" sldId="256"/>
        </pc:sldMkLst>
        <pc:picChg chg="add mod">
          <ac:chgData name="Lisa Lodge" userId="d634b5c5-f352-4946-a5cb-fd82c93dff60" providerId="ADAL" clId="{7812AE23-C9C1-479C-933D-93A068B14D1F}" dt="2025-12-02T14:12:27.305" v="1" actId="27614"/>
          <ac:picMkLst>
            <pc:docMk/>
            <pc:sldMk cId="2534504061" sldId="256"/>
            <ac:picMk id="3" creationId="{B3732D0C-E8AE-7D75-EF9C-35B70EAD760E}"/>
          </ac:picMkLst>
        </pc:picChg>
      </pc:sldChg>
      <pc:sldChg chg="addSp modSp mod">
        <pc:chgData name="Lisa Lodge" userId="d634b5c5-f352-4946-a5cb-fd82c93dff60" providerId="ADAL" clId="{7812AE23-C9C1-479C-933D-93A068B14D1F}" dt="2025-12-02T14:13:23.163" v="36" actId="27614"/>
        <pc:sldMkLst>
          <pc:docMk/>
          <pc:sldMk cId="1819267236" sldId="257"/>
        </pc:sldMkLst>
        <pc:picChg chg="add mod">
          <ac:chgData name="Lisa Lodge" userId="d634b5c5-f352-4946-a5cb-fd82c93dff60" providerId="ADAL" clId="{7812AE23-C9C1-479C-933D-93A068B14D1F}" dt="2025-12-02T14:13:23.163" v="36" actId="27614"/>
          <ac:picMkLst>
            <pc:docMk/>
            <pc:sldMk cId="1819267236" sldId="257"/>
            <ac:picMk id="3" creationId="{7A2821D7-B653-BBBD-8186-B6BF849B2DB5}"/>
          </ac:picMkLst>
        </pc:picChg>
      </pc:sldChg>
      <pc:sldChg chg="addSp modSp mod">
        <pc:chgData name="Lisa Lodge" userId="d634b5c5-f352-4946-a5cb-fd82c93dff60" providerId="ADAL" clId="{7812AE23-C9C1-479C-933D-93A068B14D1F}" dt="2025-12-02T14:13:20.759" v="34" actId="27614"/>
        <pc:sldMkLst>
          <pc:docMk/>
          <pc:sldMk cId="300109586" sldId="258"/>
        </pc:sldMkLst>
        <pc:picChg chg="add mod">
          <ac:chgData name="Lisa Lodge" userId="d634b5c5-f352-4946-a5cb-fd82c93dff60" providerId="ADAL" clId="{7812AE23-C9C1-479C-933D-93A068B14D1F}" dt="2025-12-02T14:13:20.759" v="34" actId="27614"/>
          <ac:picMkLst>
            <pc:docMk/>
            <pc:sldMk cId="300109586" sldId="258"/>
            <ac:picMk id="3" creationId="{63A2DB98-637D-A93B-03B0-713EBCFFFD7B}"/>
          </ac:picMkLst>
        </pc:picChg>
      </pc:sldChg>
      <pc:sldChg chg="addSp modSp mod">
        <pc:chgData name="Lisa Lodge" userId="d634b5c5-f352-4946-a5cb-fd82c93dff60" providerId="ADAL" clId="{7812AE23-C9C1-479C-933D-93A068B14D1F}" dt="2025-12-02T14:13:17.715" v="32" actId="27614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5-12-02T14:13:17.715" v="32" actId="27614"/>
          <ac:picMkLst>
            <pc:docMk/>
            <pc:sldMk cId="1195104690" sldId="259"/>
            <ac:picMk id="3" creationId="{3C5EC914-4AC7-E2B6-AB24-EEF8B4593188}"/>
          </ac:picMkLst>
        </pc:picChg>
      </pc:sldChg>
      <pc:sldChg chg="addSp modSp mod">
        <pc:chgData name="Lisa Lodge" userId="d634b5c5-f352-4946-a5cb-fd82c93dff60" providerId="ADAL" clId="{7812AE23-C9C1-479C-933D-93A068B14D1F}" dt="2025-12-02T14:13:13.416" v="30" actId="27614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5-12-02T14:13:13.416" v="30" actId="27614"/>
          <ac:picMkLst>
            <pc:docMk/>
            <pc:sldMk cId="2626073409" sldId="260"/>
            <ac:picMk id="3" creationId="{13C2D4FF-D9D9-C6D2-A3C6-96BE1591FD75}"/>
          </ac:picMkLst>
        </pc:picChg>
      </pc:sldChg>
      <pc:sldChg chg="addSp modSp mod">
        <pc:chgData name="Lisa Lodge" userId="d634b5c5-f352-4946-a5cb-fd82c93dff60" providerId="ADAL" clId="{7812AE23-C9C1-479C-933D-93A068B14D1F}" dt="2025-12-02T14:13:10.302" v="28" actId="962"/>
        <pc:sldMkLst>
          <pc:docMk/>
          <pc:sldMk cId="1748797772" sldId="261"/>
        </pc:sldMkLst>
        <pc:picChg chg="add mod">
          <ac:chgData name="Lisa Lodge" userId="d634b5c5-f352-4946-a5cb-fd82c93dff60" providerId="ADAL" clId="{7812AE23-C9C1-479C-933D-93A068B14D1F}" dt="2025-12-02T14:13:10.302" v="28" actId="962"/>
          <ac:picMkLst>
            <pc:docMk/>
            <pc:sldMk cId="1748797772" sldId="261"/>
            <ac:picMk id="3" creationId="{C9C6C9E6-7207-B0AC-B617-BD116E7CF085}"/>
          </ac:picMkLst>
        </pc:picChg>
      </pc:sldChg>
      <pc:sldChg chg="addSp modSp mod">
        <pc:chgData name="Lisa Lodge" userId="d634b5c5-f352-4946-a5cb-fd82c93dff60" providerId="ADAL" clId="{7812AE23-C9C1-479C-933D-93A068B14D1F}" dt="2025-12-02T14:13:06.862" v="25" actId="27614"/>
        <pc:sldMkLst>
          <pc:docMk/>
          <pc:sldMk cId="1994231994" sldId="262"/>
        </pc:sldMkLst>
        <pc:picChg chg="add mod">
          <ac:chgData name="Lisa Lodge" userId="d634b5c5-f352-4946-a5cb-fd82c93dff60" providerId="ADAL" clId="{7812AE23-C9C1-479C-933D-93A068B14D1F}" dt="2025-12-02T14:13:06.862" v="25" actId="27614"/>
          <ac:picMkLst>
            <pc:docMk/>
            <pc:sldMk cId="1994231994" sldId="262"/>
            <ac:picMk id="3" creationId="{A8889CFD-35F8-D827-FF67-55A2EE22D4F9}"/>
          </ac:picMkLst>
        </pc:picChg>
      </pc:sldChg>
      <pc:sldChg chg="addSp modSp mod">
        <pc:chgData name="Lisa Lodge" userId="d634b5c5-f352-4946-a5cb-fd82c93dff60" providerId="ADAL" clId="{7812AE23-C9C1-479C-933D-93A068B14D1F}" dt="2025-12-02T14:13:04.177" v="23" actId="27614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5-12-02T14:13:04.177" v="23" actId="27614"/>
          <ac:picMkLst>
            <pc:docMk/>
            <pc:sldMk cId="3087168300" sldId="263"/>
            <ac:picMk id="3" creationId="{9BF5F647-D36E-F434-1C04-2477B81D8867}"/>
          </ac:picMkLst>
        </pc:picChg>
      </pc:sldChg>
      <pc:sldChg chg="addSp modSp mod">
        <pc:chgData name="Lisa Lodge" userId="d634b5c5-f352-4946-a5cb-fd82c93dff60" providerId="ADAL" clId="{7812AE23-C9C1-479C-933D-93A068B14D1F}" dt="2025-12-02T14:13:01.510" v="21" actId="27614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5-12-02T14:13:01.510" v="21" actId="27614"/>
          <ac:picMkLst>
            <pc:docMk/>
            <pc:sldMk cId="3203358455" sldId="264"/>
            <ac:picMk id="3" creationId="{710AF760-0C4F-1931-ACD9-0FE9201E88E7}"/>
          </ac:picMkLst>
        </pc:picChg>
      </pc:sldChg>
      <pc:sldChg chg="addSp modSp mod">
        <pc:chgData name="Lisa Lodge" userId="d634b5c5-f352-4946-a5cb-fd82c93dff60" providerId="ADAL" clId="{7812AE23-C9C1-479C-933D-93A068B14D1F}" dt="2025-12-02T14:13:29.491" v="41" actId="962"/>
        <pc:sldMkLst>
          <pc:docMk/>
          <pc:sldMk cId="2720582910" sldId="267"/>
        </pc:sldMkLst>
        <pc:picChg chg="add mod">
          <ac:chgData name="Lisa Lodge" userId="d634b5c5-f352-4946-a5cb-fd82c93dff60" providerId="ADAL" clId="{7812AE23-C9C1-479C-933D-93A068B14D1F}" dt="2025-12-02T14:13:29.491" v="41" actId="962"/>
          <ac:picMkLst>
            <pc:docMk/>
            <pc:sldMk cId="2720582910" sldId="267"/>
            <ac:picMk id="3" creationId="{7B057B6C-DCA5-9464-F710-432CF359D2D6}"/>
          </ac:picMkLst>
        </pc:picChg>
      </pc:sldChg>
      <pc:sldChg chg="addSp modSp mod">
        <pc:chgData name="Lisa Lodge" userId="d634b5c5-f352-4946-a5cb-fd82c93dff60" providerId="ADAL" clId="{7812AE23-C9C1-479C-933D-93A068B14D1F}" dt="2025-12-02T14:12:58.513" v="19" actId="27614"/>
        <pc:sldMkLst>
          <pc:docMk/>
          <pc:sldMk cId="3263660416" sldId="276"/>
        </pc:sldMkLst>
        <pc:picChg chg="add mod">
          <ac:chgData name="Lisa Lodge" userId="d634b5c5-f352-4946-a5cb-fd82c93dff60" providerId="ADAL" clId="{7812AE23-C9C1-479C-933D-93A068B14D1F}" dt="2025-12-02T14:12:58.513" v="19" actId="27614"/>
          <ac:picMkLst>
            <pc:docMk/>
            <pc:sldMk cId="3263660416" sldId="276"/>
            <ac:picMk id="3" creationId="{36B96081-9190-7582-EF0F-75C8AAC8AE14}"/>
          </ac:picMkLst>
        </pc:picChg>
      </pc:sldChg>
      <pc:sldChg chg="addSp modSp mod">
        <pc:chgData name="Lisa Lodge" userId="d634b5c5-f352-4946-a5cb-fd82c93dff60" providerId="ADAL" clId="{7812AE23-C9C1-479C-933D-93A068B14D1F}" dt="2025-12-02T14:12:55.105" v="17" actId="27614"/>
        <pc:sldMkLst>
          <pc:docMk/>
          <pc:sldMk cId="275968604" sldId="277"/>
        </pc:sldMkLst>
        <pc:picChg chg="add mod">
          <ac:chgData name="Lisa Lodge" userId="d634b5c5-f352-4946-a5cb-fd82c93dff60" providerId="ADAL" clId="{7812AE23-C9C1-479C-933D-93A068B14D1F}" dt="2025-12-02T14:12:55.105" v="17" actId="27614"/>
          <ac:picMkLst>
            <pc:docMk/>
            <pc:sldMk cId="275968604" sldId="277"/>
            <ac:picMk id="3" creationId="{863B407B-157D-5335-B8A9-7194F215171A}"/>
          </ac:picMkLst>
        </pc:picChg>
      </pc:sldChg>
      <pc:sldChg chg="addSp modSp mod">
        <pc:chgData name="Lisa Lodge" userId="d634b5c5-f352-4946-a5cb-fd82c93dff60" providerId="ADAL" clId="{7812AE23-C9C1-479C-933D-93A068B14D1F}" dt="2025-12-02T14:12:48.411" v="15" actId="27614"/>
        <pc:sldMkLst>
          <pc:docMk/>
          <pc:sldMk cId="432170522" sldId="278"/>
        </pc:sldMkLst>
        <pc:picChg chg="add mod">
          <ac:chgData name="Lisa Lodge" userId="d634b5c5-f352-4946-a5cb-fd82c93dff60" providerId="ADAL" clId="{7812AE23-C9C1-479C-933D-93A068B14D1F}" dt="2025-12-02T14:12:48.411" v="15" actId="27614"/>
          <ac:picMkLst>
            <pc:docMk/>
            <pc:sldMk cId="432170522" sldId="278"/>
            <ac:picMk id="3" creationId="{9328DF84-FE37-8E64-488E-DA96DF116017}"/>
          </ac:picMkLst>
        </pc:picChg>
      </pc:sldChg>
      <pc:sldChg chg="addSp modSp mod">
        <pc:chgData name="Lisa Lodge" userId="d634b5c5-f352-4946-a5cb-fd82c93dff60" providerId="ADAL" clId="{7812AE23-C9C1-479C-933D-93A068B14D1F}" dt="2025-12-02T14:12:44.323" v="13" actId="962"/>
        <pc:sldMkLst>
          <pc:docMk/>
          <pc:sldMk cId="60891266" sldId="279"/>
        </pc:sldMkLst>
        <pc:picChg chg="add mod">
          <ac:chgData name="Lisa Lodge" userId="d634b5c5-f352-4946-a5cb-fd82c93dff60" providerId="ADAL" clId="{7812AE23-C9C1-479C-933D-93A068B14D1F}" dt="2025-12-02T14:12:44.323" v="13" actId="962"/>
          <ac:picMkLst>
            <pc:docMk/>
            <pc:sldMk cId="60891266" sldId="279"/>
            <ac:picMk id="3" creationId="{802A8DB0-BC9C-C150-AAA3-92839112C0D5}"/>
          </ac:picMkLst>
        </pc:picChg>
      </pc:sldChg>
      <pc:sldChg chg="addSp modSp mod">
        <pc:chgData name="Lisa Lodge" userId="d634b5c5-f352-4946-a5cb-fd82c93dff60" providerId="ADAL" clId="{7812AE23-C9C1-479C-933D-93A068B14D1F}" dt="2025-12-02T14:12:38.166" v="10" actId="962"/>
        <pc:sldMkLst>
          <pc:docMk/>
          <pc:sldMk cId="136435567" sldId="280"/>
        </pc:sldMkLst>
        <pc:picChg chg="add mod">
          <ac:chgData name="Lisa Lodge" userId="d634b5c5-f352-4946-a5cb-fd82c93dff60" providerId="ADAL" clId="{7812AE23-C9C1-479C-933D-93A068B14D1F}" dt="2025-12-02T14:12:38.166" v="10" actId="962"/>
          <ac:picMkLst>
            <pc:docMk/>
            <pc:sldMk cId="136435567" sldId="280"/>
            <ac:picMk id="3" creationId="{AEA9AC9D-1A46-E0CF-980A-764EFDD9160A}"/>
          </ac:picMkLst>
        </pc:picChg>
      </pc:sldChg>
      <pc:sldChg chg="addSp modSp mod">
        <pc:chgData name="Lisa Lodge" userId="d634b5c5-f352-4946-a5cb-fd82c93dff60" providerId="ADAL" clId="{7812AE23-C9C1-479C-933D-93A068B14D1F}" dt="2025-12-02T14:12:34.356" v="7" actId="962"/>
        <pc:sldMkLst>
          <pc:docMk/>
          <pc:sldMk cId="3792493113" sldId="281"/>
        </pc:sldMkLst>
        <pc:picChg chg="add mod">
          <ac:chgData name="Lisa Lodge" userId="d634b5c5-f352-4946-a5cb-fd82c93dff60" providerId="ADAL" clId="{7812AE23-C9C1-479C-933D-93A068B14D1F}" dt="2025-12-02T14:12:34.356" v="7" actId="962"/>
          <ac:picMkLst>
            <pc:docMk/>
            <pc:sldMk cId="3792493113" sldId="281"/>
            <ac:picMk id="3" creationId="{584B269E-69F4-4E23-BDB8-681C90ABB38D}"/>
          </ac:picMkLst>
        </pc:picChg>
      </pc:sldChg>
    </pc:docChg>
  </pc:docChgLst>
  <pc:docChgLst>
    <pc:chgData name="Sumarina Mirza" userId="e43d5b49-a0e9-4438-9ae5-53307fccccdd" providerId="ADAL" clId="{35C0AC5E-C521-42B1-88AA-727353D8D43F}"/>
    <pc:docChg chg="mod addSld delSld modSld sldOrd">
      <pc:chgData name="Sumarina Mirza" userId="e43d5b49-a0e9-4438-9ae5-53307fccccdd" providerId="ADAL" clId="{35C0AC5E-C521-42B1-88AA-727353D8D43F}" dt="2025-12-15T11:11:32.138" v="13" actId="47"/>
      <pc:docMkLst>
        <pc:docMk/>
      </pc:docMkLst>
      <pc:sldChg chg="addSp modSp mod">
        <pc:chgData name="Sumarina Mirza" userId="e43d5b49-a0e9-4438-9ae5-53307fccccdd" providerId="ADAL" clId="{35C0AC5E-C521-42B1-88AA-727353D8D43F}" dt="2025-12-15T11:10:40.315" v="2" actId="14100"/>
        <pc:sldMkLst>
          <pc:docMk/>
          <pc:sldMk cId="2534504061" sldId="256"/>
        </pc:sldMkLst>
        <pc:picChg chg="add mod">
          <ac:chgData name="Sumarina Mirza" userId="e43d5b49-a0e9-4438-9ae5-53307fccccdd" providerId="ADAL" clId="{35C0AC5E-C521-42B1-88AA-727353D8D43F}" dt="2025-12-15T11:10:40.315" v="2" actId="14100"/>
          <ac:picMkLst>
            <pc:docMk/>
            <pc:sldMk cId="2534504061" sldId="256"/>
            <ac:picMk id="4" creationId="{A7B39A58-2CF5-44EF-27AB-C6AB982BE065}"/>
          </ac:picMkLst>
        </pc:picChg>
      </pc:sldChg>
      <pc:sldChg chg="del">
        <pc:chgData name="Sumarina Mirza" userId="e43d5b49-a0e9-4438-9ae5-53307fccccdd" providerId="ADAL" clId="{35C0AC5E-C521-42B1-88AA-727353D8D43F}" dt="2025-12-15T11:11:30.821" v="12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35C0AC5E-C521-42B1-88AA-727353D8D43F}" dt="2025-12-15T11:11:28.898" v="11" actId="47"/>
        <pc:sldMkLst>
          <pc:docMk/>
          <pc:sldMk cId="300109586" sldId="258"/>
        </pc:sldMkLst>
      </pc:sldChg>
      <pc:sldChg chg="del">
        <pc:chgData name="Sumarina Mirza" userId="e43d5b49-a0e9-4438-9ae5-53307fccccdd" providerId="ADAL" clId="{35C0AC5E-C521-42B1-88AA-727353D8D43F}" dt="2025-12-15T11:11:09.032" v="7" actId="2696"/>
        <pc:sldMkLst>
          <pc:docMk/>
          <pc:sldMk cId="1195104690" sldId="259"/>
        </pc:sldMkLst>
      </pc:sldChg>
      <pc:sldChg chg="add ord">
        <pc:chgData name="Sumarina Mirza" userId="e43d5b49-a0e9-4438-9ae5-53307fccccdd" providerId="ADAL" clId="{35C0AC5E-C521-42B1-88AA-727353D8D43F}" dt="2025-12-15T11:11:14.929" v="10"/>
        <pc:sldMkLst>
          <pc:docMk/>
          <pc:sldMk cId="2377937631" sldId="259"/>
        </pc:sldMkLst>
      </pc:sldChg>
      <pc:sldChg chg="del">
        <pc:chgData name="Sumarina Mirza" userId="e43d5b49-a0e9-4438-9ae5-53307fccccdd" providerId="ADAL" clId="{35C0AC5E-C521-42B1-88AA-727353D8D43F}" dt="2025-12-15T11:11:05.510" v="6" actId="47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35C0AC5E-C521-42B1-88AA-727353D8D43F}" dt="2025-12-15T11:11:09.032" v="7" actId="2696"/>
        <pc:sldMkLst>
          <pc:docMk/>
          <pc:sldMk cId="1748797772" sldId="261"/>
        </pc:sldMkLst>
      </pc:sldChg>
      <pc:sldChg chg="add">
        <pc:chgData name="Sumarina Mirza" userId="e43d5b49-a0e9-4438-9ae5-53307fccccdd" providerId="ADAL" clId="{35C0AC5E-C521-42B1-88AA-727353D8D43F}" dt="2025-12-15T11:11:12.082" v="8"/>
        <pc:sldMkLst>
          <pc:docMk/>
          <pc:sldMk cId="2238550839" sldId="261"/>
        </pc:sldMkLst>
      </pc:sldChg>
      <pc:sldChg chg="del">
        <pc:chgData name="Sumarina Mirza" userId="e43d5b49-a0e9-4438-9ae5-53307fccccdd" providerId="ADAL" clId="{35C0AC5E-C521-42B1-88AA-727353D8D43F}" dt="2025-12-15T11:11:32.138" v="13" actId="47"/>
        <pc:sldMkLst>
          <pc:docMk/>
          <pc:sldMk cId="2720582910" sldId="267"/>
        </pc:sldMkLst>
      </pc:sldChg>
      <pc:sldChg chg="del">
        <pc:chgData name="Sumarina Mirza" userId="e43d5b49-a0e9-4438-9ae5-53307fccccdd" providerId="ADAL" clId="{35C0AC5E-C521-42B1-88AA-727353D8D43F}" dt="2025-12-15T11:10:54.622" v="5" actId="47"/>
        <pc:sldMkLst>
          <pc:docMk/>
          <pc:sldMk cId="432170522" sldId="278"/>
        </pc:sldMkLst>
      </pc:sldChg>
      <pc:sldChg chg="del">
        <pc:chgData name="Sumarina Mirza" userId="e43d5b49-a0e9-4438-9ae5-53307fccccdd" providerId="ADAL" clId="{35C0AC5E-C521-42B1-88AA-727353D8D43F}" dt="2025-12-15T11:10:44.183" v="3" actId="47"/>
        <pc:sldMkLst>
          <pc:docMk/>
          <pc:sldMk cId="119043447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on a snowy mountain holding poles&#10;&#10;AI-generated content may be incorrect.">
            <a:extLst>
              <a:ext uri="{FF2B5EF4-FFF2-40B4-BE49-F238E27FC236}">
                <a16:creationId xmlns:a16="http://schemas.microsoft.com/office/drawing/2014/main" id="{B3732D0C-E8AE-7D75-EF9C-35B70EAD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39A58-2CF5-44EF-27AB-C6AB982B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47" y="-1"/>
            <a:ext cx="5593366" cy="199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's rights and development&#10;&#10;AI-generated content may be incorrect.">
            <a:extLst>
              <a:ext uri="{FF2B5EF4-FFF2-40B4-BE49-F238E27FC236}">
                <a16:creationId xmlns:a16="http://schemas.microsoft.com/office/drawing/2014/main" id="{3C5EC914-4AC7-E2B6-AB24-EEF8B4593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3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a cartoon character&#10;&#10;AI-generated content may be incorrect.">
            <a:extLst>
              <a:ext uri="{FF2B5EF4-FFF2-40B4-BE49-F238E27FC236}">
                <a16:creationId xmlns:a16="http://schemas.microsoft.com/office/drawing/2014/main" id="{C9C6C9E6-7207-B0AC-B617-BD116E7CF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5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text and globe&#10;&#10;AI-generated content may be incorrect.">
            <a:extLst>
              <a:ext uri="{FF2B5EF4-FFF2-40B4-BE49-F238E27FC236}">
                <a16:creationId xmlns:a16="http://schemas.microsoft.com/office/drawing/2014/main" id="{584B269E-69F4-4E23-BDB8-681C90ABB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AEA9AC9D-1A46-E0CF-980A-764EFDD91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eddy bears with different expressions&#10;&#10;AI-generated content may be incorrect.">
            <a:extLst>
              <a:ext uri="{FF2B5EF4-FFF2-40B4-BE49-F238E27FC236}">
                <a16:creationId xmlns:a16="http://schemas.microsoft.com/office/drawing/2014/main" id="{802A8DB0-BC9C-C150-AAA3-92839112C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the snow&#10;&#10;AI-generated content may be incorrect.">
            <a:extLst>
              <a:ext uri="{FF2B5EF4-FFF2-40B4-BE49-F238E27FC236}">
                <a16:creationId xmlns:a16="http://schemas.microsoft.com/office/drawing/2014/main" id="{863B407B-157D-5335-B8A9-7194F2151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picture of a bear and a bear on skis&#10;&#10;AI-generated content may be incorrect.">
            <a:extLst>
              <a:ext uri="{FF2B5EF4-FFF2-40B4-BE49-F238E27FC236}">
                <a16:creationId xmlns:a16="http://schemas.microsoft.com/office/drawing/2014/main" id="{36B96081-9190-7582-EF0F-75C8AAC8A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nguins on ice floes&#10;&#10;AI-generated content may be incorrect.">
            <a:extLst>
              <a:ext uri="{FF2B5EF4-FFF2-40B4-BE49-F238E27FC236}">
                <a16:creationId xmlns:a16="http://schemas.microsoft.com/office/drawing/2014/main" id="{710AF760-0C4F-1931-ACD9-0FE9201E8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nguins on an iceberg&#10;&#10;AI-generated content may be incorrect.">
            <a:extLst>
              <a:ext uri="{FF2B5EF4-FFF2-40B4-BE49-F238E27FC236}">
                <a16:creationId xmlns:a16="http://schemas.microsoft.com/office/drawing/2014/main" id="{9BF5F647-D36E-F434-1C04-2477B81D8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umber grid with colorful numbers&#10;&#10;AI-generated content may be incorrect.">
            <a:extLst>
              <a:ext uri="{FF2B5EF4-FFF2-40B4-BE49-F238E27FC236}">
                <a16:creationId xmlns:a16="http://schemas.microsoft.com/office/drawing/2014/main" id="{A8889CFD-35F8-D827-FF67-55A2EE22D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2025-12-05 at 06 AM</Schedule_Date>
    <Delivery_Option xmlns="4aed504c-ebe7-463e-82c7-15fe6339b33a">Schedule Delivery</Delivery_Option>
    <Schedule_ID xmlns="4aed504c-ebe7-463e-82c7-15fe6339b33a">4498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bb4d6dc6ab3c9b3d966d60d976ceea69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f9b9bef806a5e98c96b46d4d47c5c165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5997BA97-917E-44CA-80A5-76C37573B2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10</cp:revision>
  <dcterms:created xsi:type="dcterms:W3CDTF">2022-03-08T17:50:39Z</dcterms:created>
  <dcterms:modified xsi:type="dcterms:W3CDTF">2025-12-15T11:11:32Z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2025-12-15T11:10:45Z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79fdf7ac-e0bc-497f-97e1-dc990ab4a813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