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60" r:id="rId7"/>
    <p:sldId id="281" r:id="rId8"/>
    <p:sldId id="280" r:id="rId9"/>
    <p:sldId id="279" r:id="rId10"/>
    <p:sldId id="277" r:id="rId11"/>
    <p:sldId id="276" r:id="rId12"/>
    <p:sldId id="264" r:id="rId13"/>
    <p:sldId id="263" r:id="rId14"/>
    <p:sldId id="262" r:id="rId15"/>
    <p:sldId id="261" r:id="rId1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99140-3AF8-4049-A5D0-E6B22B9311BF}" v="1" dt="2025-12-15T11:09:54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4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7812AE23-C9C1-479C-933D-93A068B14D1F}"/>
    <pc:docChg chg="custSel delSld modSld">
      <pc:chgData name="Lisa Lodge" userId="d634b5c5-f352-4946-a5cb-fd82c93dff60" providerId="ADAL" clId="{7812AE23-C9C1-479C-933D-93A068B14D1F}" dt="2025-12-10T11:45:34.574" v="79" actId="962"/>
      <pc:docMkLst>
        <pc:docMk/>
      </pc:docMkLst>
      <pc:sldChg chg="addSp modSp mod">
        <pc:chgData name="Lisa Lodge" userId="d634b5c5-f352-4946-a5cb-fd82c93dff60" providerId="ADAL" clId="{7812AE23-C9C1-479C-933D-93A068B14D1F}" dt="2025-12-09T11:32:40.469" v="2" actId="962"/>
        <pc:sldMkLst>
          <pc:docMk/>
          <pc:sldMk cId="2534504061" sldId="256"/>
        </pc:sldMkLst>
        <pc:picChg chg="add mod">
          <ac:chgData name="Lisa Lodge" userId="d634b5c5-f352-4946-a5cb-fd82c93dff60" providerId="ADAL" clId="{7812AE23-C9C1-479C-933D-93A068B14D1F}" dt="2025-12-09T11:32:40.469" v="2" actId="962"/>
          <ac:picMkLst>
            <pc:docMk/>
            <pc:sldMk cId="2534504061" sldId="256"/>
            <ac:picMk id="3" creationId="{5B971E6C-9B33-7BE2-ADE8-890A7328003A}"/>
          </ac:picMkLst>
        </pc:picChg>
      </pc:sldChg>
      <pc:sldChg chg="addSp modSp mod">
        <pc:chgData name="Lisa Lodge" userId="d634b5c5-f352-4946-a5cb-fd82c93dff60" providerId="ADAL" clId="{7812AE23-C9C1-479C-933D-93A068B14D1F}" dt="2025-12-09T11:34:10.111" v="47" actId="962"/>
        <pc:sldMkLst>
          <pc:docMk/>
          <pc:sldMk cId="1819267236" sldId="257"/>
        </pc:sldMkLst>
        <pc:picChg chg="add mod">
          <ac:chgData name="Lisa Lodge" userId="d634b5c5-f352-4946-a5cb-fd82c93dff60" providerId="ADAL" clId="{7812AE23-C9C1-479C-933D-93A068B14D1F}" dt="2025-12-09T11:34:10.111" v="47" actId="962"/>
          <ac:picMkLst>
            <pc:docMk/>
            <pc:sldMk cId="1819267236" sldId="257"/>
            <ac:picMk id="3" creationId="{C474924C-C6F5-A6D2-EB10-3E832C3C0537}"/>
          </ac:picMkLst>
        </pc:picChg>
      </pc:sldChg>
      <pc:sldChg chg="addSp delSp modSp mod">
        <pc:chgData name="Lisa Lodge" userId="d634b5c5-f352-4946-a5cb-fd82c93dff60" providerId="ADAL" clId="{7812AE23-C9C1-479C-933D-93A068B14D1F}" dt="2025-12-10T11:45:14.895" v="71" actId="27614"/>
        <pc:sldMkLst>
          <pc:docMk/>
          <pc:sldMk cId="300109586" sldId="258"/>
        </pc:sldMkLst>
        <pc:picChg chg="add mod">
          <ac:chgData name="Lisa Lodge" userId="d634b5c5-f352-4946-a5cb-fd82c93dff60" providerId="ADAL" clId="{7812AE23-C9C1-479C-933D-93A068B14D1F}" dt="2025-12-10T11:45:14.895" v="71" actId="27614"/>
          <ac:picMkLst>
            <pc:docMk/>
            <pc:sldMk cId="300109586" sldId="258"/>
            <ac:picMk id="4" creationId="{9D159712-246C-0F62-0B17-EEF05EF65380}"/>
          </ac:picMkLst>
        </pc:picChg>
      </pc:sldChg>
      <pc:sldChg chg="addSp modSp mod">
        <pc:chgData name="Lisa Lodge" userId="d634b5c5-f352-4946-a5cb-fd82c93dff60" providerId="ADAL" clId="{7812AE23-C9C1-479C-933D-93A068B14D1F}" dt="2025-12-09T11:33:41.200" v="41" actId="962"/>
        <pc:sldMkLst>
          <pc:docMk/>
          <pc:sldMk cId="1195104690" sldId="259"/>
        </pc:sldMkLst>
        <pc:picChg chg="add mod">
          <ac:chgData name="Lisa Lodge" userId="d634b5c5-f352-4946-a5cb-fd82c93dff60" providerId="ADAL" clId="{7812AE23-C9C1-479C-933D-93A068B14D1F}" dt="2025-12-09T11:33:41.200" v="41" actId="962"/>
          <ac:picMkLst>
            <pc:docMk/>
            <pc:sldMk cId="1195104690" sldId="259"/>
            <ac:picMk id="3" creationId="{9D4FB16E-FD24-B613-584B-87AC7E9AD1EB}"/>
          </ac:picMkLst>
        </pc:picChg>
      </pc:sldChg>
      <pc:sldChg chg="addSp delSp modSp mod">
        <pc:chgData name="Lisa Lodge" userId="d634b5c5-f352-4946-a5cb-fd82c93dff60" providerId="ADAL" clId="{7812AE23-C9C1-479C-933D-93A068B14D1F}" dt="2025-12-10T11:45:06.564" v="68" actId="27614"/>
        <pc:sldMkLst>
          <pc:docMk/>
          <pc:sldMk cId="2626073409" sldId="260"/>
        </pc:sldMkLst>
        <pc:picChg chg="add mod">
          <ac:chgData name="Lisa Lodge" userId="d634b5c5-f352-4946-a5cb-fd82c93dff60" providerId="ADAL" clId="{7812AE23-C9C1-479C-933D-93A068B14D1F}" dt="2025-12-10T11:45:06.564" v="68" actId="27614"/>
          <ac:picMkLst>
            <pc:docMk/>
            <pc:sldMk cId="2626073409" sldId="260"/>
            <ac:picMk id="4" creationId="{B1DDF447-6C80-023E-C0D1-3CEC0B8D8C9B}"/>
          </ac:picMkLst>
        </pc:picChg>
      </pc:sldChg>
      <pc:sldChg chg="addSp modSp mod">
        <pc:chgData name="Lisa Lodge" userId="d634b5c5-f352-4946-a5cb-fd82c93dff60" providerId="ADAL" clId="{7812AE23-C9C1-479C-933D-93A068B14D1F}" dt="2025-12-09T11:33:25.590" v="35" actId="962"/>
        <pc:sldMkLst>
          <pc:docMk/>
          <pc:sldMk cId="1748797772" sldId="261"/>
        </pc:sldMkLst>
        <pc:picChg chg="add mod">
          <ac:chgData name="Lisa Lodge" userId="d634b5c5-f352-4946-a5cb-fd82c93dff60" providerId="ADAL" clId="{7812AE23-C9C1-479C-933D-93A068B14D1F}" dt="2025-12-09T11:33:25.590" v="35" actId="962"/>
          <ac:picMkLst>
            <pc:docMk/>
            <pc:sldMk cId="1748797772" sldId="261"/>
            <ac:picMk id="3" creationId="{F727756A-AFEF-8889-A048-9FB333D6665A}"/>
          </ac:picMkLst>
        </pc:picChg>
      </pc:sldChg>
      <pc:sldChg chg="addSp modSp mod">
        <pc:chgData name="Lisa Lodge" userId="d634b5c5-f352-4946-a5cb-fd82c93dff60" providerId="ADAL" clId="{7812AE23-C9C1-479C-933D-93A068B14D1F}" dt="2025-12-09T11:33:21.131" v="32" actId="962"/>
        <pc:sldMkLst>
          <pc:docMk/>
          <pc:sldMk cId="1994231994" sldId="262"/>
        </pc:sldMkLst>
        <pc:picChg chg="add mod">
          <ac:chgData name="Lisa Lodge" userId="d634b5c5-f352-4946-a5cb-fd82c93dff60" providerId="ADAL" clId="{7812AE23-C9C1-479C-933D-93A068B14D1F}" dt="2025-12-09T11:33:21.131" v="32" actId="962"/>
          <ac:picMkLst>
            <pc:docMk/>
            <pc:sldMk cId="1994231994" sldId="262"/>
            <ac:picMk id="3" creationId="{E737F99E-9D71-ED17-026D-D3B16966A970}"/>
          </ac:picMkLst>
        </pc:picChg>
      </pc:sldChg>
      <pc:sldChg chg="addSp modSp mod">
        <pc:chgData name="Lisa Lodge" userId="d634b5c5-f352-4946-a5cb-fd82c93dff60" providerId="ADAL" clId="{7812AE23-C9C1-479C-933D-93A068B14D1F}" dt="2025-12-09T11:33:14.492" v="29" actId="962"/>
        <pc:sldMkLst>
          <pc:docMk/>
          <pc:sldMk cId="3087168300" sldId="263"/>
        </pc:sldMkLst>
        <pc:picChg chg="add mod">
          <ac:chgData name="Lisa Lodge" userId="d634b5c5-f352-4946-a5cb-fd82c93dff60" providerId="ADAL" clId="{7812AE23-C9C1-479C-933D-93A068B14D1F}" dt="2025-12-09T11:33:14.492" v="29" actId="962"/>
          <ac:picMkLst>
            <pc:docMk/>
            <pc:sldMk cId="3087168300" sldId="263"/>
            <ac:picMk id="3" creationId="{B7681E5A-1DD4-A4BC-0D63-B833ABE85D37}"/>
          </ac:picMkLst>
        </pc:picChg>
      </pc:sldChg>
      <pc:sldChg chg="addSp modSp mod">
        <pc:chgData name="Lisa Lodge" userId="d634b5c5-f352-4946-a5cb-fd82c93dff60" providerId="ADAL" clId="{7812AE23-C9C1-479C-933D-93A068B14D1F}" dt="2025-12-09T11:33:10.587" v="26" actId="962"/>
        <pc:sldMkLst>
          <pc:docMk/>
          <pc:sldMk cId="3203358455" sldId="264"/>
        </pc:sldMkLst>
        <pc:picChg chg="add mod">
          <ac:chgData name="Lisa Lodge" userId="d634b5c5-f352-4946-a5cb-fd82c93dff60" providerId="ADAL" clId="{7812AE23-C9C1-479C-933D-93A068B14D1F}" dt="2025-12-09T11:33:10.587" v="26" actId="962"/>
          <ac:picMkLst>
            <pc:docMk/>
            <pc:sldMk cId="3203358455" sldId="264"/>
            <ac:picMk id="3" creationId="{2992DBFB-D712-3A6B-BBEF-6259AEA8B60A}"/>
          </ac:picMkLst>
        </pc:picChg>
      </pc:sldChg>
      <pc:sldChg chg="addSp delSp modSp mod">
        <pc:chgData name="Lisa Lodge" userId="d634b5c5-f352-4946-a5cb-fd82c93dff60" providerId="ADAL" clId="{7812AE23-C9C1-479C-933D-93A068B14D1F}" dt="2025-12-10T11:45:27.398" v="74" actId="27614"/>
        <pc:sldMkLst>
          <pc:docMk/>
          <pc:sldMk cId="2618994109" sldId="266"/>
        </pc:sldMkLst>
        <pc:picChg chg="add mod">
          <ac:chgData name="Lisa Lodge" userId="d634b5c5-f352-4946-a5cb-fd82c93dff60" providerId="ADAL" clId="{7812AE23-C9C1-479C-933D-93A068B14D1F}" dt="2025-12-10T11:45:27.398" v="74" actId="27614"/>
          <ac:picMkLst>
            <pc:docMk/>
            <pc:sldMk cId="2618994109" sldId="266"/>
            <ac:picMk id="4" creationId="{72538C80-A314-DA79-93DC-41D6CEAF20DF}"/>
          </ac:picMkLst>
        </pc:picChg>
      </pc:sldChg>
      <pc:sldChg chg="addSp delSp modSp mod">
        <pc:chgData name="Lisa Lodge" userId="d634b5c5-f352-4946-a5cb-fd82c93dff60" providerId="ADAL" clId="{7812AE23-C9C1-479C-933D-93A068B14D1F}" dt="2025-12-10T11:45:34.574" v="79" actId="962"/>
        <pc:sldMkLst>
          <pc:docMk/>
          <pc:sldMk cId="946847082" sldId="275"/>
        </pc:sldMkLst>
        <pc:picChg chg="add mod">
          <ac:chgData name="Lisa Lodge" userId="d634b5c5-f352-4946-a5cb-fd82c93dff60" providerId="ADAL" clId="{7812AE23-C9C1-479C-933D-93A068B14D1F}" dt="2025-12-10T11:45:34.574" v="79" actId="962"/>
          <ac:picMkLst>
            <pc:docMk/>
            <pc:sldMk cId="946847082" sldId="275"/>
            <ac:picMk id="4" creationId="{47B493F2-A145-A056-4B2B-64DE4A479612}"/>
          </ac:picMkLst>
        </pc:picChg>
      </pc:sldChg>
      <pc:sldChg chg="addSp modSp mod">
        <pc:chgData name="Lisa Lodge" userId="d634b5c5-f352-4946-a5cb-fd82c93dff60" providerId="ADAL" clId="{7812AE23-C9C1-479C-933D-93A068B14D1F}" dt="2025-12-09T11:33:07.459" v="23" actId="962"/>
        <pc:sldMkLst>
          <pc:docMk/>
          <pc:sldMk cId="3263660416" sldId="276"/>
        </pc:sldMkLst>
        <pc:picChg chg="add mod">
          <ac:chgData name="Lisa Lodge" userId="d634b5c5-f352-4946-a5cb-fd82c93dff60" providerId="ADAL" clId="{7812AE23-C9C1-479C-933D-93A068B14D1F}" dt="2025-12-09T11:33:07.459" v="23" actId="962"/>
          <ac:picMkLst>
            <pc:docMk/>
            <pc:sldMk cId="3263660416" sldId="276"/>
            <ac:picMk id="3" creationId="{C1149FB4-51B0-3358-1B7D-279A4D4035F9}"/>
          </ac:picMkLst>
        </pc:picChg>
      </pc:sldChg>
      <pc:sldChg chg="addSp modSp mod">
        <pc:chgData name="Lisa Lodge" userId="d634b5c5-f352-4946-a5cb-fd82c93dff60" providerId="ADAL" clId="{7812AE23-C9C1-479C-933D-93A068B14D1F}" dt="2025-12-09T11:33:03.208" v="20" actId="962"/>
        <pc:sldMkLst>
          <pc:docMk/>
          <pc:sldMk cId="275968604" sldId="277"/>
        </pc:sldMkLst>
        <pc:picChg chg="add mod">
          <ac:chgData name="Lisa Lodge" userId="d634b5c5-f352-4946-a5cb-fd82c93dff60" providerId="ADAL" clId="{7812AE23-C9C1-479C-933D-93A068B14D1F}" dt="2025-12-09T11:33:03.208" v="20" actId="962"/>
          <ac:picMkLst>
            <pc:docMk/>
            <pc:sldMk cId="275968604" sldId="277"/>
            <ac:picMk id="3" creationId="{6563EBFB-27D0-3A85-D0E8-A7D7A7E6E95C}"/>
          </ac:picMkLst>
        </pc:picChg>
      </pc:sldChg>
      <pc:sldChg chg="addSp modSp mod">
        <pc:chgData name="Lisa Lodge" userId="d634b5c5-f352-4946-a5cb-fd82c93dff60" providerId="ADAL" clId="{7812AE23-C9C1-479C-933D-93A068B14D1F}" dt="2025-12-09T11:32:59.065" v="17" actId="962"/>
        <pc:sldMkLst>
          <pc:docMk/>
          <pc:sldMk cId="432170522" sldId="278"/>
        </pc:sldMkLst>
        <pc:picChg chg="add mod">
          <ac:chgData name="Lisa Lodge" userId="d634b5c5-f352-4946-a5cb-fd82c93dff60" providerId="ADAL" clId="{7812AE23-C9C1-479C-933D-93A068B14D1F}" dt="2025-12-09T11:32:59.065" v="17" actId="962"/>
          <ac:picMkLst>
            <pc:docMk/>
            <pc:sldMk cId="432170522" sldId="278"/>
            <ac:picMk id="3" creationId="{C3956E15-5FB2-056C-BC06-BC24AD6B6D83}"/>
          </ac:picMkLst>
        </pc:picChg>
      </pc:sldChg>
      <pc:sldChg chg="addSp modSp mod">
        <pc:chgData name="Lisa Lodge" userId="d634b5c5-f352-4946-a5cb-fd82c93dff60" providerId="ADAL" clId="{7812AE23-C9C1-479C-933D-93A068B14D1F}" dt="2025-12-09T11:32:54.881" v="14" actId="962"/>
        <pc:sldMkLst>
          <pc:docMk/>
          <pc:sldMk cId="60891266" sldId="279"/>
        </pc:sldMkLst>
        <pc:picChg chg="add mod">
          <ac:chgData name="Lisa Lodge" userId="d634b5c5-f352-4946-a5cb-fd82c93dff60" providerId="ADAL" clId="{7812AE23-C9C1-479C-933D-93A068B14D1F}" dt="2025-12-09T11:32:54.881" v="14" actId="962"/>
          <ac:picMkLst>
            <pc:docMk/>
            <pc:sldMk cId="60891266" sldId="279"/>
            <ac:picMk id="3" creationId="{7AE3CE00-82F5-2331-7024-BFC9A7DEFC54}"/>
          </ac:picMkLst>
        </pc:picChg>
      </pc:sldChg>
      <pc:sldChg chg="addSp modSp mod">
        <pc:chgData name="Lisa Lodge" userId="d634b5c5-f352-4946-a5cb-fd82c93dff60" providerId="ADAL" clId="{7812AE23-C9C1-479C-933D-93A068B14D1F}" dt="2025-12-09T11:32:50.033" v="11" actId="962"/>
        <pc:sldMkLst>
          <pc:docMk/>
          <pc:sldMk cId="136435567" sldId="280"/>
        </pc:sldMkLst>
        <pc:picChg chg="add mod">
          <ac:chgData name="Lisa Lodge" userId="d634b5c5-f352-4946-a5cb-fd82c93dff60" providerId="ADAL" clId="{7812AE23-C9C1-479C-933D-93A068B14D1F}" dt="2025-12-09T11:32:50.033" v="11" actId="962"/>
          <ac:picMkLst>
            <pc:docMk/>
            <pc:sldMk cId="136435567" sldId="280"/>
            <ac:picMk id="3" creationId="{F6F8BC3F-0735-EE3A-53FF-E3A3EBEC01E8}"/>
          </ac:picMkLst>
        </pc:picChg>
      </pc:sldChg>
      <pc:sldChg chg="addSp delSp modSp mod">
        <pc:chgData name="Lisa Lodge" userId="d634b5c5-f352-4946-a5cb-fd82c93dff60" providerId="ADAL" clId="{7812AE23-C9C1-479C-933D-93A068B14D1F}" dt="2025-12-10T11:44:53.295" v="65" actId="962"/>
        <pc:sldMkLst>
          <pc:docMk/>
          <pc:sldMk cId="3792493113" sldId="281"/>
        </pc:sldMkLst>
        <pc:picChg chg="add mod">
          <ac:chgData name="Lisa Lodge" userId="d634b5c5-f352-4946-a5cb-fd82c93dff60" providerId="ADAL" clId="{7812AE23-C9C1-479C-933D-93A068B14D1F}" dt="2025-12-10T11:44:53.295" v="65" actId="962"/>
          <ac:picMkLst>
            <pc:docMk/>
            <pc:sldMk cId="3792493113" sldId="281"/>
            <ac:picMk id="4" creationId="{D921BA71-8291-E25F-CB1D-63A3849A1348}"/>
          </ac:picMkLst>
        </pc:picChg>
      </pc:sldChg>
      <pc:sldChg chg="addSp modSp mod">
        <pc:chgData name="Lisa Lodge" userId="d634b5c5-f352-4946-a5cb-fd82c93dff60" providerId="ADAL" clId="{7812AE23-C9C1-479C-933D-93A068B14D1F}" dt="2025-12-09T11:32:43.357" v="5" actId="962"/>
        <pc:sldMkLst>
          <pc:docMk/>
          <pc:sldMk cId="1190434473" sldId="282"/>
        </pc:sldMkLst>
        <pc:picChg chg="add mod">
          <ac:chgData name="Lisa Lodge" userId="d634b5c5-f352-4946-a5cb-fd82c93dff60" providerId="ADAL" clId="{7812AE23-C9C1-479C-933D-93A068B14D1F}" dt="2025-12-09T11:32:43.357" v="5" actId="962"/>
          <ac:picMkLst>
            <pc:docMk/>
            <pc:sldMk cId="1190434473" sldId="282"/>
            <ac:picMk id="3" creationId="{DEE02B7E-970B-9300-8120-7FA33C0E6E52}"/>
          </ac:picMkLst>
        </pc:picChg>
      </pc:sldChg>
    </pc:docChg>
  </pc:docChgLst>
  <pc:docChgLst>
    <pc:chgData name="Sumarina Mirza" userId="e43d5b49-a0e9-4438-9ae5-53307fccccdd" providerId="ADAL" clId="{35C0AC5E-C521-42B1-88AA-727353D8D43F}"/>
    <pc:docChg chg="mod addSld delSld modSld sldOrd">
      <pc:chgData name="Sumarina Mirza" userId="e43d5b49-a0e9-4438-9ae5-53307fccccdd" providerId="ADAL" clId="{35C0AC5E-C521-42B1-88AA-727353D8D43F}" dt="2025-12-15T11:09:56.513" v="14"/>
      <pc:docMkLst>
        <pc:docMk/>
      </pc:docMkLst>
      <pc:sldChg chg="addSp modSp mod">
        <pc:chgData name="Sumarina Mirza" userId="e43d5b49-a0e9-4438-9ae5-53307fccccdd" providerId="ADAL" clId="{35C0AC5E-C521-42B1-88AA-727353D8D43F}" dt="2025-12-15T11:09:28.625" v="4" actId="732"/>
        <pc:sldMkLst>
          <pc:docMk/>
          <pc:sldMk cId="2534504061" sldId="256"/>
        </pc:sldMkLst>
        <pc:picChg chg="mod modCrop">
          <ac:chgData name="Sumarina Mirza" userId="e43d5b49-a0e9-4438-9ae5-53307fccccdd" providerId="ADAL" clId="{35C0AC5E-C521-42B1-88AA-727353D8D43F}" dt="2025-12-15T11:09:28.625" v="4" actId="732"/>
          <ac:picMkLst>
            <pc:docMk/>
            <pc:sldMk cId="2534504061" sldId="256"/>
            <ac:picMk id="3" creationId="{5B971E6C-9B33-7BE2-ADE8-890A7328003A}"/>
          </ac:picMkLst>
        </pc:picChg>
        <pc:picChg chg="add mod">
          <ac:chgData name="Sumarina Mirza" userId="e43d5b49-a0e9-4438-9ae5-53307fccccdd" providerId="ADAL" clId="{35C0AC5E-C521-42B1-88AA-727353D8D43F}" dt="2025-12-15T11:09:22.208" v="2" actId="14100"/>
          <ac:picMkLst>
            <pc:docMk/>
            <pc:sldMk cId="2534504061" sldId="256"/>
            <ac:picMk id="4" creationId="{51B6B03D-D38C-CC52-8FD7-67080B7AD2D4}"/>
          </ac:picMkLst>
        </pc:picChg>
      </pc:sldChg>
      <pc:sldChg chg="del">
        <pc:chgData name="Sumarina Mirza" userId="e43d5b49-a0e9-4438-9ae5-53307fccccdd" providerId="ADAL" clId="{35C0AC5E-C521-42B1-88AA-727353D8D43F}" dt="2025-12-15T11:09:44.076" v="8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35C0AC5E-C521-42B1-88AA-727353D8D43F}" dt="2025-12-15T11:09:51.240" v="11" actId="2696"/>
        <pc:sldMkLst>
          <pc:docMk/>
          <pc:sldMk cId="300109586" sldId="258"/>
        </pc:sldMkLst>
      </pc:sldChg>
      <pc:sldChg chg="add ord">
        <pc:chgData name="Sumarina Mirza" userId="e43d5b49-a0e9-4438-9ae5-53307fccccdd" providerId="ADAL" clId="{35C0AC5E-C521-42B1-88AA-727353D8D43F}" dt="2025-12-15T11:09:56.513" v="14"/>
        <pc:sldMkLst>
          <pc:docMk/>
          <pc:sldMk cId="999136614" sldId="258"/>
        </pc:sldMkLst>
      </pc:sldChg>
      <pc:sldChg chg="del">
        <pc:chgData name="Sumarina Mirza" userId="e43d5b49-a0e9-4438-9ae5-53307fccccdd" providerId="ADAL" clId="{35C0AC5E-C521-42B1-88AA-727353D8D43F}" dt="2025-12-15T11:09:42.720" v="7" actId="47"/>
        <pc:sldMkLst>
          <pc:docMk/>
          <pc:sldMk cId="1195104690" sldId="259"/>
        </pc:sldMkLst>
      </pc:sldChg>
      <pc:sldChg chg="add">
        <pc:chgData name="Sumarina Mirza" userId="e43d5b49-a0e9-4438-9ae5-53307fccccdd" providerId="ADAL" clId="{35C0AC5E-C521-42B1-88AA-727353D8D43F}" dt="2025-12-15T11:09:54.225" v="12"/>
        <pc:sldMkLst>
          <pc:docMk/>
          <pc:sldMk cId="184716381" sldId="260"/>
        </pc:sldMkLst>
      </pc:sldChg>
      <pc:sldChg chg="del">
        <pc:chgData name="Sumarina Mirza" userId="e43d5b49-a0e9-4438-9ae5-53307fccccdd" providerId="ADAL" clId="{35C0AC5E-C521-42B1-88AA-727353D8D43F}" dt="2025-12-15T11:09:51.240" v="11" actId="2696"/>
        <pc:sldMkLst>
          <pc:docMk/>
          <pc:sldMk cId="2626073409" sldId="260"/>
        </pc:sldMkLst>
      </pc:sldChg>
      <pc:sldChg chg="del">
        <pc:chgData name="Sumarina Mirza" userId="e43d5b49-a0e9-4438-9ae5-53307fccccdd" providerId="ADAL" clId="{35C0AC5E-C521-42B1-88AA-727353D8D43F}" dt="2025-12-15T11:09:45.199" v="9" actId="47"/>
        <pc:sldMkLst>
          <pc:docMk/>
          <pc:sldMk cId="2618994109" sldId="266"/>
        </pc:sldMkLst>
      </pc:sldChg>
      <pc:sldChg chg="del">
        <pc:chgData name="Sumarina Mirza" userId="e43d5b49-a0e9-4438-9ae5-53307fccccdd" providerId="ADAL" clId="{35C0AC5E-C521-42B1-88AA-727353D8D43F}" dt="2025-12-15T11:09:46.350" v="10" actId="47"/>
        <pc:sldMkLst>
          <pc:docMk/>
          <pc:sldMk cId="946847082" sldId="275"/>
        </pc:sldMkLst>
      </pc:sldChg>
      <pc:sldChg chg="del">
        <pc:chgData name="Sumarina Mirza" userId="e43d5b49-a0e9-4438-9ae5-53307fccccdd" providerId="ADAL" clId="{35C0AC5E-C521-42B1-88AA-727353D8D43F}" dt="2025-12-15T11:09:35.168" v="6" actId="47"/>
        <pc:sldMkLst>
          <pc:docMk/>
          <pc:sldMk cId="432170522" sldId="278"/>
        </pc:sldMkLst>
      </pc:sldChg>
      <pc:sldChg chg="del">
        <pc:chgData name="Sumarina Mirza" userId="e43d5b49-a0e9-4438-9ae5-53307fccccdd" providerId="ADAL" clId="{35C0AC5E-C521-42B1-88AA-727353D8D43F}" dt="2025-12-15T11:09:32.360" v="5" actId="47"/>
        <pc:sldMkLst>
          <pc:docMk/>
          <pc:sldMk cId="1190434473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in blue shirts&#10;&#10;AI-generated content may be incorrect.">
            <a:extLst>
              <a:ext uri="{FF2B5EF4-FFF2-40B4-BE49-F238E27FC236}">
                <a16:creationId xmlns:a16="http://schemas.microsoft.com/office/drawing/2014/main" id="{5B971E6C-9B33-7BE2-ADE8-890A73280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08"/>
          <a:stretch>
            <a:fillRect/>
          </a:stretch>
        </p:blipFill>
        <p:spPr>
          <a:xfrm>
            <a:off x="0" y="97"/>
            <a:ext cx="10691813" cy="6538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B6B03D-D38C-CC52-8FD7-67080B7AD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905" y="53411"/>
            <a:ext cx="5345907" cy="276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hild's information&#10;&#10;AI-generated content may be incorrect.">
            <a:extLst>
              <a:ext uri="{FF2B5EF4-FFF2-40B4-BE49-F238E27FC236}">
                <a16:creationId xmlns:a16="http://schemas.microsoft.com/office/drawing/2014/main" id="{9D159712-246C-0F62-0B17-EEF05EF65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3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flag with red and blue colors&#10;&#10;AI-generated content may be incorrect.">
            <a:extLst>
              <a:ext uri="{FF2B5EF4-FFF2-40B4-BE49-F238E27FC236}">
                <a16:creationId xmlns:a16="http://schemas.microsoft.com/office/drawing/2014/main" id="{B1DDF447-6C80-023E-C0D1-3CEC0B8D8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6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character in front of a computer&#10;&#10;AI-generated content may be incorrect.">
            <a:extLst>
              <a:ext uri="{FF2B5EF4-FFF2-40B4-BE49-F238E27FC236}">
                <a16:creationId xmlns:a16="http://schemas.microsoft.com/office/drawing/2014/main" id="{D921BA71-8291-E25F-CB1D-63A3849A1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F6F8BC3F-0735-EE3A-53FF-E3A3EBEC0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eddy bears with different expressions&#10;&#10;AI-generated content may be incorrect.">
            <a:extLst>
              <a:ext uri="{FF2B5EF4-FFF2-40B4-BE49-F238E27FC236}">
                <a16:creationId xmlns:a16="http://schemas.microsoft.com/office/drawing/2014/main" id="{7AE3CE00-82F5-2331-7024-BFC9A7DEF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family&#10;&#10;AI-generated content may be incorrect.">
            <a:extLst>
              <a:ext uri="{FF2B5EF4-FFF2-40B4-BE49-F238E27FC236}">
                <a16:creationId xmlns:a16="http://schemas.microsoft.com/office/drawing/2014/main" id="{6563EBFB-27D0-3A85-D0E8-A7D7A7E6E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of a grocery store&#10;&#10;AI-generated content may be incorrect.">
            <a:extLst>
              <a:ext uri="{FF2B5EF4-FFF2-40B4-BE49-F238E27FC236}">
                <a16:creationId xmlns:a16="http://schemas.microsoft.com/office/drawing/2014/main" id="{C1149FB4-51B0-3358-1B7D-279A4D403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food&#10;&#10;AI-generated content may be incorrect.">
            <a:extLst>
              <a:ext uri="{FF2B5EF4-FFF2-40B4-BE49-F238E27FC236}">
                <a16:creationId xmlns:a16="http://schemas.microsoft.com/office/drawing/2014/main" id="{2992DBFB-D712-3A6B-BBEF-6259AEA8B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images of a soup can&#10;&#10;AI-generated content may be incorrect.">
            <a:extLst>
              <a:ext uri="{FF2B5EF4-FFF2-40B4-BE49-F238E27FC236}">
                <a16:creationId xmlns:a16="http://schemas.microsoft.com/office/drawing/2014/main" id="{B7681E5A-1DD4-A4BC-0D63-B833ABE85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red hats&#10;&#10;AI-generated content may be incorrect.">
            <a:extLst>
              <a:ext uri="{FF2B5EF4-FFF2-40B4-BE49-F238E27FC236}">
                <a16:creationId xmlns:a16="http://schemas.microsoft.com/office/drawing/2014/main" id="{E737F99E-9D71-ED17-026D-D3B16966A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socks&#10;&#10;AI-generated content may be incorrect.">
            <a:extLst>
              <a:ext uri="{FF2B5EF4-FFF2-40B4-BE49-F238E27FC236}">
                <a16:creationId xmlns:a16="http://schemas.microsoft.com/office/drawing/2014/main" id="{F727756A-AFEF-8889-A048-9FB333D66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97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bb4d6dc6ab3c9b3d966d60d976ceea69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f9b9bef806a5e98c96b46d4d47c5c165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2025-12-12 at 06 AM</Schedule_Date>
    <Delivery_Option xmlns="4aed504c-ebe7-463e-82c7-15fe6339b33a">Schedule Delivery</Delivery_Option>
    <Schedule_ID xmlns="4aed504c-ebe7-463e-82c7-15fe6339b33a">4517</Schedule_ID>
    <Delivery_Purpose xmlns="4aed504c-ebe7-463e-82c7-15fe6339b33a">Broadcast Email</Delivery_Purpose>
  </documentManagement>
</p:properties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5419BF-DEF6-4773-A497-FFE6FCFCF6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10</cp:revision>
  <dcterms:created xsi:type="dcterms:W3CDTF">2022-03-08T17:50:39Z</dcterms:created>
  <dcterms:modified xsi:type="dcterms:W3CDTF">2025-12-15T11:09:57Z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2025-12-15T11:09:28Z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45bbc093-209d-495b-9e84-623bafd155a6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