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66" r:id="rId13"/>
    <p:sldId id="286" r:id="rId14"/>
    <p:sldId id="287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046678-4137-4D09-A897-26253993E7F9}" v="4" dt="2025-12-15T10:42:14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35C0AC5E-C521-42B1-88AA-727353D8D43F}"/>
    <pc:docChg chg="custSel mod addSld delSld modSld sldOrd">
      <pc:chgData name="Sumarina Mirza" userId="e43d5b49-a0e9-4438-9ae5-53307fccccdd" providerId="ADAL" clId="{35C0AC5E-C521-42B1-88AA-727353D8D43F}" dt="2025-12-15T10:42:14.549" v="95"/>
      <pc:docMkLst>
        <pc:docMk/>
      </pc:docMkLst>
      <pc:sldChg chg="addSp modSp mod">
        <pc:chgData name="Sumarina Mirza" userId="e43d5b49-a0e9-4438-9ae5-53307fccccdd" providerId="ADAL" clId="{35C0AC5E-C521-42B1-88AA-727353D8D43F}" dt="2025-12-15T09:15:51.033" v="4" actId="14100"/>
        <pc:sldMkLst>
          <pc:docMk/>
          <pc:sldMk cId="2534504061" sldId="256"/>
        </pc:sldMkLst>
        <pc:picChg chg="mod modCrop">
          <ac:chgData name="Sumarina Mirza" userId="e43d5b49-a0e9-4438-9ae5-53307fccccdd" providerId="ADAL" clId="{35C0AC5E-C521-42B1-88AA-727353D8D43F}" dt="2025-12-15T09:15:33.717" v="0" actId="732"/>
          <ac:picMkLst>
            <pc:docMk/>
            <pc:sldMk cId="2534504061" sldId="256"/>
            <ac:picMk id="3" creationId="{33A59C14-3467-352E-D5DD-0D5A856FD0A8}"/>
          </ac:picMkLst>
        </pc:picChg>
        <pc:picChg chg="add mod">
          <ac:chgData name="Sumarina Mirza" userId="e43d5b49-a0e9-4438-9ae5-53307fccccdd" providerId="ADAL" clId="{35C0AC5E-C521-42B1-88AA-727353D8D43F}" dt="2025-12-15T09:15:51.033" v="4" actId="14100"/>
          <ac:picMkLst>
            <pc:docMk/>
            <pc:sldMk cId="2534504061" sldId="256"/>
            <ac:picMk id="4" creationId="{BD35A835-E354-A0A2-528C-751BCAEE2A21}"/>
          </ac:picMkLst>
        </pc:picChg>
      </pc:sldChg>
      <pc:sldChg chg="del">
        <pc:chgData name="Sumarina Mirza" userId="e43d5b49-a0e9-4438-9ae5-53307fccccdd" providerId="ADAL" clId="{35C0AC5E-C521-42B1-88AA-727353D8D43F}" dt="2025-12-15T09:16:00.601" v="7" actId="47"/>
        <pc:sldMkLst>
          <pc:docMk/>
          <pc:sldMk cId="1819267236" sldId="257"/>
        </pc:sldMkLst>
      </pc:sldChg>
      <pc:sldChg chg="del">
        <pc:chgData name="Sumarina Mirza" userId="e43d5b49-a0e9-4438-9ae5-53307fccccdd" providerId="ADAL" clId="{35C0AC5E-C521-42B1-88AA-727353D8D43F}" dt="2025-12-15T09:15:57.460" v="6" actId="47"/>
        <pc:sldMkLst>
          <pc:docMk/>
          <pc:sldMk cId="3087168300" sldId="263"/>
        </pc:sldMkLst>
      </pc:sldChg>
      <pc:sldChg chg="del">
        <pc:chgData name="Sumarina Mirza" userId="e43d5b49-a0e9-4438-9ae5-53307fccccdd" providerId="ADAL" clId="{35C0AC5E-C521-42B1-88AA-727353D8D43F}" dt="2025-12-15T09:15:55.253" v="5" actId="47"/>
        <pc:sldMkLst>
          <pc:docMk/>
          <pc:sldMk cId="3203358455" sldId="264"/>
        </pc:sldMkLst>
      </pc:sldChg>
      <pc:sldChg chg="add">
        <pc:chgData name="Sumarina Mirza" userId="e43d5b49-a0e9-4438-9ae5-53307fccccdd" providerId="ADAL" clId="{35C0AC5E-C521-42B1-88AA-727353D8D43F}" dt="2025-12-15T09:16:23.420" v="15"/>
        <pc:sldMkLst>
          <pc:docMk/>
          <pc:sldMk cId="2359824774" sldId="267"/>
        </pc:sldMkLst>
      </pc:sldChg>
      <pc:sldChg chg="del">
        <pc:chgData name="Sumarina Mirza" userId="e43d5b49-a0e9-4438-9ae5-53307fccccdd" providerId="ADAL" clId="{35C0AC5E-C521-42B1-88AA-727353D8D43F}" dt="2025-12-15T09:16:19.968" v="14" actId="2696"/>
        <pc:sldMkLst>
          <pc:docMk/>
          <pc:sldMk cId="2720582910" sldId="267"/>
        </pc:sldMkLst>
      </pc:sldChg>
      <pc:sldChg chg="add ord">
        <pc:chgData name="Sumarina Mirza" userId="e43d5b49-a0e9-4438-9ae5-53307fccccdd" providerId="ADAL" clId="{35C0AC5E-C521-42B1-88AA-727353D8D43F}" dt="2025-12-15T09:16:27.837" v="17"/>
        <pc:sldMkLst>
          <pc:docMk/>
          <pc:sldMk cId="2578894870" sldId="274"/>
        </pc:sldMkLst>
      </pc:sldChg>
      <pc:sldChg chg="del">
        <pc:chgData name="Sumarina Mirza" userId="e43d5b49-a0e9-4438-9ae5-53307fccccdd" providerId="ADAL" clId="{35C0AC5E-C521-42B1-88AA-727353D8D43F}" dt="2025-12-15T09:16:19.968" v="14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35C0AC5E-C521-42B1-88AA-727353D8D43F}" dt="2025-12-15T09:16:04.493" v="9" actId="47"/>
        <pc:sldMkLst>
          <pc:docMk/>
          <pc:sldMk cId="946847082" sldId="275"/>
        </pc:sldMkLst>
      </pc:sldChg>
      <pc:sldChg chg="del">
        <pc:chgData name="Sumarina Mirza" userId="e43d5b49-a0e9-4438-9ae5-53307fccccdd" providerId="ADAL" clId="{35C0AC5E-C521-42B1-88AA-727353D8D43F}" dt="2025-12-15T09:16:09.964" v="11" actId="47"/>
        <pc:sldMkLst>
          <pc:docMk/>
          <pc:sldMk cId="679035489" sldId="279"/>
        </pc:sldMkLst>
      </pc:sldChg>
      <pc:sldChg chg="addSp delSp modSp mod">
        <pc:chgData name="Sumarina Mirza" userId="e43d5b49-a0e9-4438-9ae5-53307fccccdd" providerId="ADAL" clId="{35C0AC5E-C521-42B1-88AA-727353D8D43F}" dt="2025-12-15T09:45:13.261" v="36" actId="1076"/>
        <pc:sldMkLst>
          <pc:docMk/>
          <pc:sldMk cId="3871281771" sldId="282"/>
        </pc:sldMkLst>
        <pc:spChg chg="add mod">
          <ac:chgData name="Sumarina Mirza" userId="e43d5b49-a0e9-4438-9ae5-53307fccccdd" providerId="ADAL" clId="{35C0AC5E-C521-42B1-88AA-727353D8D43F}" dt="2025-12-15T09:45:10.676" v="35" actId="14100"/>
          <ac:spMkLst>
            <pc:docMk/>
            <pc:sldMk cId="3871281771" sldId="282"/>
            <ac:spMk id="10" creationId="{DB7C7929-36C4-8DA1-9941-F0F623E2D485}"/>
          </ac:spMkLst>
        </pc:spChg>
        <pc:picChg chg="add del mod">
          <ac:chgData name="Sumarina Mirza" userId="e43d5b49-a0e9-4438-9ae5-53307fccccdd" providerId="ADAL" clId="{35C0AC5E-C521-42B1-88AA-727353D8D43F}" dt="2025-12-15T09:36:21.974" v="20" actId="478"/>
          <ac:picMkLst>
            <pc:docMk/>
            <pc:sldMk cId="3871281771" sldId="282"/>
            <ac:picMk id="2" creationId="{DF427CF1-2D03-E0AF-DBE1-7E2FB9264701}"/>
          </ac:picMkLst>
        </pc:picChg>
        <pc:picChg chg="mod modCrop">
          <ac:chgData name="Sumarina Mirza" userId="e43d5b49-a0e9-4438-9ae5-53307fccccdd" providerId="ADAL" clId="{35C0AC5E-C521-42B1-88AA-727353D8D43F}" dt="2025-12-15T09:37:36.939" v="25" actId="732"/>
          <ac:picMkLst>
            <pc:docMk/>
            <pc:sldMk cId="3871281771" sldId="282"/>
            <ac:picMk id="3" creationId="{CF34FB14-2C07-F895-9090-C1FAE57F8302}"/>
          </ac:picMkLst>
        </pc:picChg>
        <pc:picChg chg="add mod">
          <ac:chgData name="Sumarina Mirza" userId="e43d5b49-a0e9-4438-9ae5-53307fccccdd" providerId="ADAL" clId="{35C0AC5E-C521-42B1-88AA-727353D8D43F}" dt="2025-12-15T09:45:13.261" v="36" actId="1076"/>
          <ac:picMkLst>
            <pc:docMk/>
            <pc:sldMk cId="3871281771" sldId="282"/>
            <ac:picMk id="8" creationId="{1957A6C2-1EBB-4771-B6B5-BEF5D48335D8}"/>
          </ac:picMkLst>
        </pc:picChg>
      </pc:sldChg>
      <pc:sldChg chg="del">
        <pc:chgData name="Sumarina Mirza" userId="e43d5b49-a0e9-4438-9ae5-53307fccccdd" providerId="ADAL" clId="{35C0AC5E-C521-42B1-88AA-727353D8D43F}" dt="2025-12-15T09:16:11.396" v="12" actId="47"/>
        <pc:sldMkLst>
          <pc:docMk/>
          <pc:sldMk cId="3245167478" sldId="284"/>
        </pc:sldMkLst>
      </pc:sldChg>
      <pc:sldChg chg="del">
        <pc:chgData name="Sumarina Mirza" userId="e43d5b49-a0e9-4438-9ae5-53307fccccdd" providerId="ADAL" clId="{35C0AC5E-C521-42B1-88AA-727353D8D43F}" dt="2025-12-15T09:16:14.089" v="13" actId="47"/>
        <pc:sldMkLst>
          <pc:docMk/>
          <pc:sldMk cId="1956410818" sldId="285"/>
        </pc:sldMkLst>
      </pc:sldChg>
      <pc:sldChg chg="addSp modSp mod">
        <pc:chgData name="Sumarina Mirza" userId="e43d5b49-a0e9-4438-9ae5-53307fccccdd" providerId="ADAL" clId="{35C0AC5E-C521-42B1-88AA-727353D8D43F}" dt="2025-12-15T10:42:00.302" v="93" actId="1076"/>
        <pc:sldMkLst>
          <pc:docMk/>
          <pc:sldMk cId="1307053247" sldId="286"/>
        </pc:sldMkLst>
        <pc:spChg chg="add mod">
          <ac:chgData name="Sumarina Mirza" userId="e43d5b49-a0e9-4438-9ae5-53307fccccdd" providerId="ADAL" clId="{35C0AC5E-C521-42B1-88AA-727353D8D43F}" dt="2025-12-15T10:42:00.302" v="93" actId="1076"/>
          <ac:spMkLst>
            <pc:docMk/>
            <pc:sldMk cId="1307053247" sldId="286"/>
            <ac:spMk id="2" creationId="{E1388FCF-D4E3-0ADB-D10D-FF69B593DE27}"/>
          </ac:spMkLst>
        </pc:spChg>
        <pc:picChg chg="mod">
          <ac:chgData name="Sumarina Mirza" userId="e43d5b49-a0e9-4438-9ae5-53307fccccdd" providerId="ADAL" clId="{35C0AC5E-C521-42B1-88AA-727353D8D43F}" dt="2025-12-15T10:41:07.361" v="37" actId="1076"/>
          <ac:picMkLst>
            <pc:docMk/>
            <pc:sldMk cId="1307053247" sldId="286"/>
            <ac:picMk id="3" creationId="{C002C45A-B4C2-106D-BE03-D79F1FC58C7D}"/>
          </ac:picMkLst>
        </pc:picChg>
      </pc:sldChg>
      <pc:sldChg chg="addSp modSp mod">
        <pc:chgData name="Sumarina Mirza" userId="e43d5b49-a0e9-4438-9ae5-53307fccccdd" providerId="ADAL" clId="{35C0AC5E-C521-42B1-88AA-727353D8D43F}" dt="2025-12-15T10:42:14.549" v="95"/>
        <pc:sldMkLst>
          <pc:docMk/>
          <pc:sldMk cId="1387600261" sldId="287"/>
        </pc:sldMkLst>
        <pc:spChg chg="add mod">
          <ac:chgData name="Sumarina Mirza" userId="e43d5b49-a0e9-4438-9ae5-53307fccccdd" providerId="ADAL" clId="{35C0AC5E-C521-42B1-88AA-727353D8D43F}" dt="2025-12-15T10:42:14.549" v="95"/>
          <ac:spMkLst>
            <pc:docMk/>
            <pc:sldMk cId="1387600261" sldId="287"/>
            <ac:spMk id="2" creationId="{230F4868-21ED-69FA-F3CC-E70A722587AE}"/>
          </ac:spMkLst>
        </pc:spChg>
        <pc:picChg chg="mod">
          <ac:chgData name="Sumarina Mirza" userId="e43d5b49-a0e9-4438-9ae5-53307fccccdd" providerId="ADAL" clId="{35C0AC5E-C521-42B1-88AA-727353D8D43F}" dt="2025-12-15T10:42:13.005" v="94" actId="1076"/>
          <ac:picMkLst>
            <pc:docMk/>
            <pc:sldMk cId="1387600261" sldId="287"/>
            <ac:picMk id="3" creationId="{7B68D400-F534-A0D0-59D5-6C8823D35240}"/>
          </ac:picMkLst>
        </pc:picChg>
      </pc:sldChg>
      <pc:sldChg chg="del">
        <pc:chgData name="Sumarina Mirza" userId="e43d5b49-a0e9-4438-9ae5-53307fccccdd" providerId="ADAL" clId="{35C0AC5E-C521-42B1-88AA-727353D8D43F}" dt="2025-12-15T09:16:02.933" v="8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35C0AC5E-C521-42B1-88AA-727353D8D43F}" dt="2025-12-15T09:16:08.415" v="10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news/articles/c14pdjkg406o" TargetMode="External"/><Relationship Id="rId7" Type="http://schemas.openxmlformats.org/officeDocument/2006/relationships/hyperlink" Target="https://picture-news.co.uk/discuss/antarctica-pri-2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youtube.com/shorts/2qFLA8t9TQk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in snow holding poles&#10;&#10;AI-generated content may be incorrect.">
            <a:extLst>
              <a:ext uri="{FF2B5EF4-FFF2-40B4-BE49-F238E27FC236}">
                <a16:creationId xmlns:a16="http://schemas.microsoft.com/office/drawing/2014/main" id="{33A59C14-3467-352E-D5DD-0D5A856FD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68"/>
          <a:stretch>
            <a:fillRect/>
          </a:stretch>
        </p:blipFill>
        <p:spPr>
          <a:xfrm>
            <a:off x="0" y="96"/>
            <a:ext cx="10691813" cy="65186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35A835-E354-A0A2-528C-751BCAEE2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591" y="0"/>
            <a:ext cx="5530221" cy="217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's rights and development&#10;&#10;AI-generated content may be incorrect.">
            <a:extLst>
              <a:ext uri="{FF2B5EF4-FFF2-40B4-BE49-F238E27FC236}">
                <a16:creationId xmlns:a16="http://schemas.microsoft.com/office/drawing/2014/main" id="{86290662-3F9B-442A-0011-307FD249B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9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with text and a cartoon character&#10;&#10;AI-generated content may be incorrect.">
            <a:extLst>
              <a:ext uri="{FF2B5EF4-FFF2-40B4-BE49-F238E27FC236}">
                <a16:creationId xmlns:a16="http://schemas.microsoft.com/office/drawing/2014/main" id="{AACFCB40-203D-9238-5F4B-1880254B6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lobe and icebergs on a blue background&#10;&#10;AI-generated content may be incorrect.">
            <a:extLst>
              <a:ext uri="{FF2B5EF4-FFF2-40B4-BE49-F238E27FC236}">
                <a16:creationId xmlns:a16="http://schemas.microsoft.com/office/drawing/2014/main" id="{CF34FB14-2C07-F895-9090-C1FAE57F8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61"/>
          <a:stretch>
            <a:fillRect/>
          </a:stretch>
        </p:blipFill>
        <p:spPr>
          <a:xfrm>
            <a:off x="0" y="95"/>
            <a:ext cx="10691813" cy="4493247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474F8245-0EE3-9239-8A48-2FD5A89CDFB6}"/>
              </a:ext>
            </a:extLst>
          </p:cNvPr>
          <p:cNvSpPr/>
          <p:nvPr/>
        </p:nvSpPr>
        <p:spPr>
          <a:xfrm>
            <a:off x="6919058" y="5218216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86AD3AFD-269D-B554-DDA1-8E8E8290F8B5}"/>
              </a:ext>
            </a:extLst>
          </p:cNvPr>
          <p:cNvSpPr/>
          <p:nvPr/>
        </p:nvSpPr>
        <p:spPr>
          <a:xfrm>
            <a:off x="6701482" y="5467004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B9EF1624-2B71-F849-1280-B2658EBA3291}"/>
              </a:ext>
            </a:extLst>
          </p:cNvPr>
          <p:cNvSpPr/>
          <p:nvPr/>
        </p:nvSpPr>
        <p:spPr>
          <a:xfrm>
            <a:off x="6768131" y="5854291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7A6C2-1EBB-4771-B6B5-BEF5D48335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512" y="4707786"/>
            <a:ext cx="9431098" cy="6489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C7929-36C4-8DA1-9941-F0F623E2D485}"/>
              </a:ext>
            </a:extLst>
          </p:cNvPr>
          <p:cNvSpPr txBox="1"/>
          <p:nvPr/>
        </p:nvSpPr>
        <p:spPr>
          <a:xfrm>
            <a:off x="1039760" y="5420836"/>
            <a:ext cx="86056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highlight>
                  <a:srgbClr val="FFFF00"/>
                </a:highlight>
                <a:hlinkClick r:id="rId7"/>
              </a:rPr>
              <a:t>How might challenges help us grow? | Discussion Board</a:t>
            </a:r>
            <a:endParaRPr lang="en-GB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490E3F3C-7A46-3276-844A-54DAFB2B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AI-generated content may be incorrect.">
            <a:extLst>
              <a:ext uri="{FF2B5EF4-FFF2-40B4-BE49-F238E27FC236}">
                <a16:creationId xmlns:a16="http://schemas.microsoft.com/office/drawing/2014/main" id="{6E84E197-283A-0C2C-F8D7-6ADAE77CC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p&#10;&#10;AI-generated content may be incorrect.">
            <a:extLst>
              <a:ext uri="{FF2B5EF4-FFF2-40B4-BE49-F238E27FC236}">
                <a16:creationId xmlns:a16="http://schemas.microsoft.com/office/drawing/2014/main" id="{F060A690-2CF4-FDDF-A4F9-E2B17BF75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text and pictures&#10;&#10;AI-generated content may be incorrect.">
            <a:extLst>
              <a:ext uri="{FF2B5EF4-FFF2-40B4-BE49-F238E27FC236}">
                <a16:creationId xmlns:a16="http://schemas.microsoft.com/office/drawing/2014/main" id="{AB14AACC-C519-74D4-1804-D23F34DBE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iceberg and iceberg&#10;&#10;AI-generated content may be incorrect.">
            <a:extLst>
              <a:ext uri="{FF2B5EF4-FFF2-40B4-BE49-F238E27FC236}">
                <a16:creationId xmlns:a16="http://schemas.microsoft.com/office/drawing/2014/main" id="{D7B8A5A2-2C2C-5879-2818-05C9A0092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newspaper with images and text&#10;&#10;AI-generated content may be incorrect.">
            <a:extLst>
              <a:ext uri="{FF2B5EF4-FFF2-40B4-BE49-F238E27FC236}">
                <a16:creationId xmlns:a16="http://schemas.microsoft.com/office/drawing/2014/main" id="{C002C45A-B4C2-106D-BE03-D79F1FC58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574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DAE1651B-124A-6C66-16AA-72147514C4B1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BBFC2204-9823-7268-59E9-CA157AF38441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4E34453C-0512-0D0A-9C09-17D7D4EAE349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388FCF-D4E3-0ADB-D10D-FF69B593DE27}"/>
              </a:ext>
            </a:extLst>
          </p:cNvPr>
          <p:cNvSpPr txBox="1"/>
          <p:nvPr/>
        </p:nvSpPr>
        <p:spPr>
          <a:xfrm>
            <a:off x="1759958" y="91109"/>
            <a:ext cx="6252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12.01.26</a:t>
            </a:r>
            <a:r>
              <a:rPr lang="en-US" sz="2000" b="1" i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6-life, survival &amp; development</a:t>
            </a:r>
            <a:endParaRPr lang="en-GB" sz="2000" b="1" u="sng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gazine&#10;&#10;AI-generated content may be incorrect.">
            <a:extLst>
              <a:ext uri="{FF2B5EF4-FFF2-40B4-BE49-F238E27FC236}">
                <a16:creationId xmlns:a16="http://schemas.microsoft.com/office/drawing/2014/main" id="{7B68D400-F534-A0D0-59D5-6C8823D35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7077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A68F4578-87CC-FDAE-C0B6-AD4A5FA5966C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73AD11C8-A0BE-5CC8-C60B-F164385B4622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90EE9E97-86E6-5BAB-C7F9-A4811EE5A6CA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F4868-21ED-69FA-F3CC-E70A722587AE}"/>
              </a:ext>
            </a:extLst>
          </p:cNvPr>
          <p:cNvSpPr txBox="1"/>
          <p:nvPr/>
        </p:nvSpPr>
        <p:spPr>
          <a:xfrm>
            <a:off x="1759958" y="91109"/>
            <a:ext cx="6252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Wk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 beg. 12.01.26</a:t>
            </a:r>
            <a:r>
              <a:rPr lang="en-US" sz="2000" b="1" i="1" dirty="0">
                <a:solidFill>
                  <a:srgbClr val="FF0000"/>
                </a:solidFill>
                <a:latin typeface="Letter-join No-Lead 8" panose="02000503000000020003" pitchFamily="50" charset="0"/>
              </a:rPr>
              <a:t>   </a:t>
            </a:r>
            <a:r>
              <a:rPr lang="en-US" sz="2000" b="1" u="sng" dirty="0">
                <a:solidFill>
                  <a:srgbClr val="FF0000"/>
                </a:solidFill>
                <a:highlight>
                  <a:srgbClr val="FFFF00"/>
                </a:highlight>
                <a:latin typeface="Letter-join No-Lead 8" panose="02000503000000020003" pitchFamily="50" charset="0"/>
              </a:rPr>
              <a:t>Article 6-life, survival &amp; development</a:t>
            </a:r>
            <a:endParaRPr lang="en-GB" sz="2000" b="1" u="sng" dirty="0">
              <a:solidFill>
                <a:srgbClr val="FF0000"/>
              </a:solidFill>
              <a:highlight>
                <a:srgbClr val="FFFF00"/>
              </a:highlight>
              <a:latin typeface="Letter-join No-Lead 8" panose="02000503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bb4d6dc6ab3c9b3d966d60d976ceea69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f9b9bef806a5e98c96b46d4d47c5c165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2025-12-05 at 06 AM</Schedule_Date>
    <Delivery_Option xmlns="4aed504c-ebe7-463e-82c7-15fe6339b33a">Schedule Delivery</Delivery_Option>
    <Schedule_ID xmlns="4aed504c-ebe7-463e-82c7-15fe6339b33a">4494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F745A8EC-723C-45B9-9626-88CEAB9C7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30</Words>
  <Application>Microsoft Office PowerPoint</Application>
  <PresentationFormat>Custom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Letter-join No-Lead 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19</cp:revision>
  <dcterms:created xsi:type="dcterms:W3CDTF">2022-03-08T17:50:39Z</dcterms:created>
  <dcterms:modified xsi:type="dcterms:W3CDTF">2025-12-15T10:42:18Z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2025-12-15T09:15:42Z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80ffe8c1-01bf-4aa6-94ff-85ef3a2649ff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