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74" r:id="rId6"/>
    <p:sldId id="267" r:id="rId7"/>
    <p:sldId id="282" r:id="rId8"/>
    <p:sldId id="262" r:id="rId9"/>
    <p:sldId id="260" r:id="rId10"/>
    <p:sldId id="259" r:id="rId11"/>
    <p:sldId id="258" r:id="rId12"/>
    <p:sldId id="266" r:id="rId13"/>
    <p:sldId id="286" r:id="rId14"/>
    <p:sldId id="287" r:id="rId1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17573-90FF-4C4F-AAFD-838E1431A691}" v="4" dt="2025-12-15T10:44:34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4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35C0AC5E-C521-42B1-88AA-727353D8D43F}"/>
    <pc:docChg chg="custSel mod addSld delSld modSld sldOrd">
      <pc:chgData name="Sumarina Mirza" userId="e43d5b49-a0e9-4438-9ae5-53307fccccdd" providerId="ADAL" clId="{35C0AC5E-C521-42B1-88AA-727353D8D43F}" dt="2025-12-15T11:01:14.175" v="87" actId="20577"/>
      <pc:docMkLst>
        <pc:docMk/>
      </pc:docMkLst>
      <pc:sldChg chg="addSp modSp mod">
        <pc:chgData name="Sumarina Mirza" userId="e43d5b49-a0e9-4438-9ae5-53307fccccdd" providerId="ADAL" clId="{35C0AC5E-C521-42B1-88AA-727353D8D43F}" dt="2025-12-15T09:12:34.254" v="3" actId="1076"/>
        <pc:sldMkLst>
          <pc:docMk/>
          <pc:sldMk cId="2534504061" sldId="256"/>
        </pc:sldMkLst>
        <pc:picChg chg="mod modCrop">
          <ac:chgData name="Sumarina Mirza" userId="e43d5b49-a0e9-4438-9ae5-53307fccccdd" providerId="ADAL" clId="{35C0AC5E-C521-42B1-88AA-727353D8D43F}" dt="2025-12-15T09:11:32.384" v="0" actId="732"/>
          <ac:picMkLst>
            <pc:docMk/>
            <pc:sldMk cId="2534504061" sldId="256"/>
            <ac:picMk id="3" creationId="{EC538503-4D4F-D16B-A223-80FAA729E245}"/>
          </ac:picMkLst>
        </pc:picChg>
        <pc:picChg chg="add mod">
          <ac:chgData name="Sumarina Mirza" userId="e43d5b49-a0e9-4438-9ae5-53307fccccdd" providerId="ADAL" clId="{35C0AC5E-C521-42B1-88AA-727353D8D43F}" dt="2025-12-15T09:12:34.254" v="3" actId="1076"/>
          <ac:picMkLst>
            <pc:docMk/>
            <pc:sldMk cId="2534504061" sldId="256"/>
            <ac:picMk id="4" creationId="{8BE1224F-E25B-40C8-4790-4B7019B074B2}"/>
          </ac:picMkLst>
        </pc:picChg>
      </pc:sldChg>
      <pc:sldChg chg="del">
        <pc:chgData name="Sumarina Mirza" userId="e43d5b49-a0e9-4438-9ae5-53307fccccdd" providerId="ADAL" clId="{35C0AC5E-C521-42B1-88AA-727353D8D43F}" dt="2025-12-15T09:13:53.034" v="12" actId="47"/>
        <pc:sldMkLst>
          <pc:docMk/>
          <pc:sldMk cId="1819267236" sldId="257"/>
        </pc:sldMkLst>
      </pc:sldChg>
      <pc:sldChg chg="del">
        <pc:chgData name="Sumarina Mirza" userId="e43d5b49-a0e9-4438-9ae5-53307fccccdd" providerId="ADAL" clId="{35C0AC5E-C521-42B1-88AA-727353D8D43F}" dt="2025-12-15T09:12:40.482" v="5" actId="47"/>
        <pc:sldMkLst>
          <pc:docMk/>
          <pc:sldMk cId="3087168300" sldId="263"/>
        </pc:sldMkLst>
      </pc:sldChg>
      <pc:sldChg chg="del">
        <pc:chgData name="Sumarina Mirza" userId="e43d5b49-a0e9-4438-9ae5-53307fccccdd" providerId="ADAL" clId="{35C0AC5E-C521-42B1-88AA-727353D8D43F}" dt="2025-12-15T09:12:37.734" v="4" actId="47"/>
        <pc:sldMkLst>
          <pc:docMk/>
          <pc:sldMk cId="3203358455" sldId="264"/>
        </pc:sldMkLst>
      </pc:sldChg>
      <pc:sldChg chg="add">
        <pc:chgData name="Sumarina Mirza" userId="e43d5b49-a0e9-4438-9ae5-53307fccccdd" providerId="ADAL" clId="{35C0AC5E-C521-42B1-88AA-727353D8D43F}" dt="2025-12-15T09:14:02.283" v="14"/>
        <pc:sldMkLst>
          <pc:docMk/>
          <pc:sldMk cId="915305505" sldId="267"/>
        </pc:sldMkLst>
      </pc:sldChg>
      <pc:sldChg chg="del">
        <pc:chgData name="Sumarina Mirza" userId="e43d5b49-a0e9-4438-9ae5-53307fccccdd" providerId="ADAL" clId="{35C0AC5E-C521-42B1-88AA-727353D8D43F}" dt="2025-12-15T09:13:59.316" v="13" actId="2696"/>
        <pc:sldMkLst>
          <pc:docMk/>
          <pc:sldMk cId="2720582910" sldId="267"/>
        </pc:sldMkLst>
      </pc:sldChg>
      <pc:sldChg chg="add ord">
        <pc:chgData name="Sumarina Mirza" userId="e43d5b49-a0e9-4438-9ae5-53307fccccdd" providerId="ADAL" clId="{35C0AC5E-C521-42B1-88AA-727353D8D43F}" dt="2025-12-15T09:14:05.557" v="16"/>
        <pc:sldMkLst>
          <pc:docMk/>
          <pc:sldMk cId="174877204" sldId="274"/>
        </pc:sldMkLst>
      </pc:sldChg>
      <pc:sldChg chg="del">
        <pc:chgData name="Sumarina Mirza" userId="e43d5b49-a0e9-4438-9ae5-53307fccccdd" providerId="ADAL" clId="{35C0AC5E-C521-42B1-88AA-727353D8D43F}" dt="2025-12-15T09:13:59.316" v="13" actId="2696"/>
        <pc:sldMkLst>
          <pc:docMk/>
          <pc:sldMk cId="3331043331" sldId="274"/>
        </pc:sldMkLst>
      </pc:sldChg>
      <pc:sldChg chg="del">
        <pc:chgData name="Sumarina Mirza" userId="e43d5b49-a0e9-4438-9ae5-53307fccccdd" providerId="ADAL" clId="{35C0AC5E-C521-42B1-88AA-727353D8D43F}" dt="2025-12-15T09:12:49.383" v="7" actId="47"/>
        <pc:sldMkLst>
          <pc:docMk/>
          <pc:sldMk cId="946847082" sldId="275"/>
        </pc:sldMkLst>
      </pc:sldChg>
      <pc:sldChg chg="del">
        <pc:chgData name="Sumarina Mirza" userId="e43d5b49-a0e9-4438-9ae5-53307fccccdd" providerId="ADAL" clId="{35C0AC5E-C521-42B1-88AA-727353D8D43F}" dt="2025-12-15T09:13:05.294" v="9" actId="47"/>
        <pc:sldMkLst>
          <pc:docMk/>
          <pc:sldMk cId="679035489" sldId="279"/>
        </pc:sldMkLst>
      </pc:sldChg>
      <pc:sldChg chg="addSp delSp modSp mod">
        <pc:chgData name="Sumarina Mirza" userId="e43d5b49-a0e9-4438-9ae5-53307fccccdd" providerId="ADAL" clId="{35C0AC5E-C521-42B1-88AA-727353D8D43F}" dt="2025-12-15T10:13:12.873" v="30" actId="1076"/>
        <pc:sldMkLst>
          <pc:docMk/>
          <pc:sldMk cId="3871281771" sldId="282"/>
        </pc:sldMkLst>
        <pc:spChg chg="del">
          <ac:chgData name="Sumarina Mirza" userId="e43d5b49-a0e9-4438-9ae5-53307fccccdd" providerId="ADAL" clId="{35C0AC5E-C521-42B1-88AA-727353D8D43F}" dt="2025-12-15T10:12:48.030" v="20" actId="478"/>
          <ac:spMkLst>
            <pc:docMk/>
            <pc:sldMk cId="3871281771" sldId="282"/>
            <ac:spMk id="4" creationId="{4D662C47-C061-0619-F518-6BD38113BAA2}"/>
          </ac:spMkLst>
        </pc:spChg>
        <pc:spChg chg="del">
          <ac:chgData name="Sumarina Mirza" userId="e43d5b49-a0e9-4438-9ae5-53307fccccdd" providerId="ADAL" clId="{35C0AC5E-C521-42B1-88AA-727353D8D43F}" dt="2025-12-15T10:12:48.030" v="20" actId="478"/>
          <ac:spMkLst>
            <pc:docMk/>
            <pc:sldMk cId="3871281771" sldId="282"/>
            <ac:spMk id="5" creationId="{4C83ED5B-3AB4-CAFF-2A30-9D0A7F2A3CE0}"/>
          </ac:spMkLst>
        </pc:spChg>
        <pc:spChg chg="del">
          <ac:chgData name="Sumarina Mirza" userId="e43d5b49-a0e9-4438-9ae5-53307fccccdd" providerId="ADAL" clId="{35C0AC5E-C521-42B1-88AA-727353D8D43F}" dt="2025-12-15T10:12:48.030" v="20" actId="478"/>
          <ac:spMkLst>
            <pc:docMk/>
            <pc:sldMk cId="3871281771" sldId="282"/>
            <ac:spMk id="6" creationId="{85C64205-9853-B1B7-6AC0-69EF69BCBA03}"/>
          </ac:spMkLst>
        </pc:spChg>
        <pc:spChg chg="add mod">
          <ac:chgData name="Sumarina Mirza" userId="e43d5b49-a0e9-4438-9ae5-53307fccccdd" providerId="ADAL" clId="{35C0AC5E-C521-42B1-88AA-727353D8D43F}" dt="2025-12-15T10:13:12.873" v="30" actId="1076"/>
          <ac:spMkLst>
            <pc:docMk/>
            <pc:sldMk cId="3871281771" sldId="282"/>
            <ac:spMk id="8" creationId="{355C2088-B28D-F2A7-CBFF-1E104F9AEAF2}"/>
          </ac:spMkLst>
        </pc:spChg>
        <pc:picChg chg="add mod">
          <ac:chgData name="Sumarina Mirza" userId="e43d5b49-a0e9-4438-9ae5-53307fccccdd" providerId="ADAL" clId="{35C0AC5E-C521-42B1-88AA-727353D8D43F}" dt="2025-12-15T10:13:05.650" v="24" actId="1076"/>
          <ac:picMkLst>
            <pc:docMk/>
            <pc:sldMk cId="3871281771" sldId="282"/>
            <ac:picMk id="2" creationId="{24BCB206-E5DF-CF34-188D-2A4B79CA61B4}"/>
          </ac:picMkLst>
        </pc:picChg>
        <pc:picChg chg="mod modCrop">
          <ac:chgData name="Sumarina Mirza" userId="e43d5b49-a0e9-4438-9ae5-53307fccccdd" providerId="ADAL" clId="{35C0AC5E-C521-42B1-88AA-727353D8D43F}" dt="2025-12-15T10:12:42.710" v="19" actId="732"/>
          <ac:picMkLst>
            <pc:docMk/>
            <pc:sldMk cId="3871281771" sldId="282"/>
            <ac:picMk id="3" creationId="{CA19A0AC-6F81-1396-6F9C-C6F4CBC6E974}"/>
          </ac:picMkLst>
        </pc:picChg>
      </pc:sldChg>
      <pc:sldChg chg="del">
        <pc:chgData name="Sumarina Mirza" userId="e43d5b49-a0e9-4438-9ae5-53307fccccdd" providerId="ADAL" clId="{35C0AC5E-C521-42B1-88AA-727353D8D43F}" dt="2025-12-15T09:13:06.396" v="10" actId="47"/>
        <pc:sldMkLst>
          <pc:docMk/>
          <pc:sldMk cId="3245167478" sldId="284"/>
        </pc:sldMkLst>
      </pc:sldChg>
      <pc:sldChg chg="del">
        <pc:chgData name="Sumarina Mirza" userId="e43d5b49-a0e9-4438-9ae5-53307fccccdd" providerId="ADAL" clId="{35C0AC5E-C521-42B1-88AA-727353D8D43F}" dt="2025-12-15T09:13:08.140" v="11" actId="47"/>
        <pc:sldMkLst>
          <pc:docMk/>
          <pc:sldMk cId="1956410818" sldId="285"/>
        </pc:sldMkLst>
      </pc:sldChg>
      <pc:sldChg chg="addSp modSp mod">
        <pc:chgData name="Sumarina Mirza" userId="e43d5b49-a0e9-4438-9ae5-53307fccccdd" providerId="ADAL" clId="{35C0AC5E-C521-42B1-88AA-727353D8D43F}" dt="2025-12-15T11:01:10.130" v="83" actId="20577"/>
        <pc:sldMkLst>
          <pc:docMk/>
          <pc:sldMk cId="1307053247" sldId="286"/>
        </pc:sldMkLst>
        <pc:spChg chg="add mod">
          <ac:chgData name="Sumarina Mirza" userId="e43d5b49-a0e9-4438-9ae5-53307fccccdd" providerId="ADAL" clId="{35C0AC5E-C521-42B1-88AA-727353D8D43F}" dt="2025-12-15T11:01:10.130" v="83" actId="20577"/>
          <ac:spMkLst>
            <pc:docMk/>
            <pc:sldMk cId="1307053247" sldId="286"/>
            <ac:spMk id="2" creationId="{370167B2-8639-F559-BB87-36F75C0B4313}"/>
          </ac:spMkLst>
        </pc:spChg>
        <pc:picChg chg="mod">
          <ac:chgData name="Sumarina Mirza" userId="e43d5b49-a0e9-4438-9ae5-53307fccccdd" providerId="ADAL" clId="{35C0AC5E-C521-42B1-88AA-727353D8D43F}" dt="2025-12-15T10:43:41.968" v="31" actId="1076"/>
          <ac:picMkLst>
            <pc:docMk/>
            <pc:sldMk cId="1307053247" sldId="286"/>
            <ac:picMk id="3" creationId="{FA955B12-1746-ED92-2922-52494843303B}"/>
          </ac:picMkLst>
        </pc:picChg>
      </pc:sldChg>
      <pc:sldChg chg="addSp modSp mod">
        <pc:chgData name="Sumarina Mirza" userId="e43d5b49-a0e9-4438-9ae5-53307fccccdd" providerId="ADAL" clId="{35C0AC5E-C521-42B1-88AA-727353D8D43F}" dt="2025-12-15T11:01:14.175" v="87" actId="20577"/>
        <pc:sldMkLst>
          <pc:docMk/>
          <pc:sldMk cId="1387600261" sldId="287"/>
        </pc:sldMkLst>
        <pc:spChg chg="add mod">
          <ac:chgData name="Sumarina Mirza" userId="e43d5b49-a0e9-4438-9ae5-53307fccccdd" providerId="ADAL" clId="{35C0AC5E-C521-42B1-88AA-727353D8D43F}" dt="2025-12-15T11:01:14.175" v="87" actId="20577"/>
          <ac:spMkLst>
            <pc:docMk/>
            <pc:sldMk cId="1387600261" sldId="287"/>
            <ac:spMk id="2" creationId="{4C0EE214-66AC-5798-82BC-4310525347FE}"/>
          </ac:spMkLst>
        </pc:spChg>
        <pc:picChg chg="mod">
          <ac:chgData name="Sumarina Mirza" userId="e43d5b49-a0e9-4438-9ae5-53307fccccdd" providerId="ADAL" clId="{35C0AC5E-C521-42B1-88AA-727353D8D43F}" dt="2025-12-15T10:44:32.391" v="68" actId="1076"/>
          <ac:picMkLst>
            <pc:docMk/>
            <pc:sldMk cId="1387600261" sldId="287"/>
            <ac:picMk id="3" creationId="{A880BBC0-51A0-80F7-8B2A-30438811C4D5}"/>
          </ac:picMkLst>
        </pc:picChg>
      </pc:sldChg>
      <pc:sldChg chg="del">
        <pc:chgData name="Sumarina Mirza" userId="e43d5b49-a0e9-4438-9ae5-53307fccccdd" providerId="ADAL" clId="{35C0AC5E-C521-42B1-88AA-727353D8D43F}" dt="2025-12-15T09:12:45.277" v="6" actId="47"/>
        <pc:sldMkLst>
          <pc:docMk/>
          <pc:sldMk cId="1868784646" sldId="289"/>
        </pc:sldMkLst>
      </pc:sldChg>
      <pc:sldChg chg="del">
        <pc:chgData name="Sumarina Mirza" userId="e43d5b49-a0e9-4438-9ae5-53307fccccdd" providerId="ADAL" clId="{35C0AC5E-C521-42B1-88AA-727353D8D43F}" dt="2025-12-15T09:13:02.090" v="8" actId="47"/>
        <pc:sldMkLst>
          <pc:docMk/>
          <pc:sldMk cId="3510307892" sldId="290"/>
        </pc:sldMkLst>
      </pc:sldChg>
    </pc:docChg>
  </pc:docChgLst>
  <pc:docChgLst>
    <pc:chgData name="Katie Naughton" userId="802ff680-40f4-436a-9113-27759731b30a" providerId="ADAL" clId="{90B90AD5-1F49-42AB-96C8-3327577F8B77}"/>
    <pc:docChg chg="modSld">
      <pc:chgData name="Katie Naughton" userId="802ff680-40f4-436a-9113-27759731b30a" providerId="ADAL" clId="{90B90AD5-1F49-42AB-96C8-3327577F8B77}" dt="2025-12-10T12:13:41.946" v="0" actId="14826"/>
      <pc:docMkLst>
        <pc:docMk/>
      </pc:docMkLst>
      <pc:sldChg chg="modSp">
        <pc:chgData name="Katie Naughton" userId="802ff680-40f4-436a-9113-27759731b30a" providerId="ADAL" clId="{90B90AD5-1F49-42AB-96C8-3327577F8B77}" dt="2025-12-10T12:13:41.946" v="0" actId="14826"/>
        <pc:sldMkLst>
          <pc:docMk/>
          <pc:sldMk cId="1307053247" sldId="286"/>
        </pc:sldMkLst>
        <pc:picChg chg="mod">
          <ac:chgData name="Katie Naughton" userId="802ff680-40f4-436a-9113-27759731b30a" providerId="ADAL" clId="{90B90AD5-1F49-42AB-96C8-3327577F8B77}" dt="2025-12-10T12:13:41.946" v="0" actId="14826"/>
          <ac:picMkLst>
            <pc:docMk/>
            <pc:sldMk cId="1307053247" sldId="286"/>
            <ac:picMk id="3" creationId="{FA955B12-1746-ED92-2922-52494843303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FeKJJ0a_oBQ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in blue shirts&#10;&#10;AI-generated content may be incorrect.">
            <a:extLst>
              <a:ext uri="{FF2B5EF4-FFF2-40B4-BE49-F238E27FC236}">
                <a16:creationId xmlns:a16="http://schemas.microsoft.com/office/drawing/2014/main" id="{EC538503-4D4F-D16B-A223-80FAA729E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18"/>
          <a:stretch>
            <a:fillRect/>
          </a:stretch>
        </p:blipFill>
        <p:spPr>
          <a:xfrm>
            <a:off x="0" y="97"/>
            <a:ext cx="10691813" cy="65678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E1224F-E25B-40C8-4790-4B7019B07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429" y="552630"/>
            <a:ext cx="3210373" cy="108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C72EF3-F54B-EFDB-5B3E-3FFA0C2A8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6"/>
            <a:ext cx="10691812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77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1EC1F9-676F-C56A-02E6-0B8ED7CE3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6"/>
            <a:ext cx="10691812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305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19A0AC-6F81-1396-6F9C-C6F4CBC6E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59"/>
          <a:stretch>
            <a:fillRect/>
          </a:stretch>
        </p:blipFill>
        <p:spPr>
          <a:xfrm>
            <a:off x="0" y="97"/>
            <a:ext cx="10691812" cy="48865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BCB206-E5DF-CF34-188D-2A4B79CA6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607" y="5185173"/>
            <a:ext cx="7404597" cy="5315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5C2088-B28D-F2A7-CBFF-1E104F9AEAF2}"/>
              </a:ext>
            </a:extLst>
          </p:cNvPr>
          <p:cNvSpPr txBox="1"/>
          <p:nvPr/>
        </p:nvSpPr>
        <p:spPr>
          <a:xfrm>
            <a:off x="2111546" y="5716692"/>
            <a:ext cx="5343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highlight>
                  <a:srgbClr val="FFFF00"/>
                </a:highlight>
                <a:hlinkClick r:id="rId4"/>
              </a:rPr>
              <a:t>'A SMALL ACT'</a:t>
            </a:r>
            <a:endParaRPr lang="en-GB" sz="2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AI-generated content may be incorrect.">
            <a:extLst>
              <a:ext uri="{FF2B5EF4-FFF2-40B4-BE49-F238E27FC236}">
                <a16:creationId xmlns:a16="http://schemas.microsoft.com/office/drawing/2014/main" id="{ED908819-67D4-FC14-ECF0-BC5DBAA5E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000B58-4D3A-6A7A-1BF4-B3F125EA3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6"/>
            <a:ext cx="10691812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different ways&#10;&#10;AI-generated content may be incorrect.">
            <a:extLst>
              <a:ext uri="{FF2B5EF4-FFF2-40B4-BE49-F238E27FC236}">
                <a16:creationId xmlns:a16="http://schemas.microsoft.com/office/drawing/2014/main" id="{C8EB7960-208A-5DDB-294F-061168154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with a chart of donations&#10;&#10;AI-generated content may be incorrect.">
            <a:extLst>
              <a:ext uri="{FF2B5EF4-FFF2-40B4-BE49-F238E27FC236}">
                <a16:creationId xmlns:a16="http://schemas.microsoft.com/office/drawing/2014/main" id="{8359726D-43D6-E662-9907-624270D4F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hildren doing different activities&#10;&#10;AI-generated content may be incorrect.">
            <a:extLst>
              <a:ext uri="{FF2B5EF4-FFF2-40B4-BE49-F238E27FC236}">
                <a16:creationId xmlns:a16="http://schemas.microsoft.com/office/drawing/2014/main" id="{7318FB89-1EC4-2388-4ADE-EBFDE0D1F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955B12-1746-ED92-2922-524948433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96742"/>
            <a:ext cx="10691812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96FEEEC3-999A-BB66-7D72-8D5279CF4B45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CF296F6E-C42A-ED61-2655-1E84DF31AC55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9A634AC4-7E85-2A8D-AD5B-935A128C8367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0167B2-8639-F559-BB87-36F75C0B4313}"/>
              </a:ext>
            </a:extLst>
          </p:cNvPr>
          <p:cNvSpPr txBox="1"/>
          <p:nvPr/>
        </p:nvSpPr>
        <p:spPr>
          <a:xfrm>
            <a:off x="2115026" y="91109"/>
            <a:ext cx="6645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Wk</a:t>
            </a:r>
            <a:r>
              <a:rPr lang="en-US" sz="2000" b="1" u="sng" dirty="0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 beg. 19.01.26</a:t>
            </a:r>
            <a:r>
              <a:rPr lang="en-US" sz="2000" b="1" i="1" dirty="0">
                <a:solidFill>
                  <a:srgbClr val="FF0000"/>
                </a:solidFill>
                <a:latin typeface="Letter-join No-Lead 8" panose="02000503000000020003" pitchFamily="50" charset="0"/>
              </a:rPr>
              <a:t>   </a:t>
            </a:r>
            <a:r>
              <a:rPr lang="en-US" sz="2000" b="1" u="sng" dirty="0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Article 31-food, clothing &amp; a safe home</a:t>
            </a:r>
            <a:endParaRPr lang="en-GB" sz="2000" b="1" u="sng" dirty="0">
              <a:solidFill>
                <a:srgbClr val="FF0000"/>
              </a:solidFill>
              <a:highlight>
                <a:srgbClr val="FFFF00"/>
              </a:highlight>
              <a:latin typeface="Letter-join No-Lead 8" panose="02000503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newspaper with text and images&#10;&#10;AI-generated content may be incorrect.">
            <a:extLst>
              <a:ext uri="{FF2B5EF4-FFF2-40B4-BE49-F238E27FC236}">
                <a16:creationId xmlns:a16="http://schemas.microsoft.com/office/drawing/2014/main" id="{A880BBC0-51A0-80F7-8B2A-30438811C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244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5648796C-F78D-AB0D-23FB-BE8061C7A8C3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65B6F195-4CDA-6D60-5E62-B24065D97409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7E012F8D-EDAB-C00C-0534-F402F9A85EA9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0EE214-66AC-5798-82BC-4310525347FE}"/>
              </a:ext>
            </a:extLst>
          </p:cNvPr>
          <p:cNvSpPr txBox="1"/>
          <p:nvPr/>
        </p:nvSpPr>
        <p:spPr>
          <a:xfrm>
            <a:off x="2115026" y="91109"/>
            <a:ext cx="6645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Wk</a:t>
            </a:r>
            <a:r>
              <a:rPr lang="en-US" sz="2000" b="1" u="sng" dirty="0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 beg. 19.01.26</a:t>
            </a:r>
            <a:r>
              <a:rPr lang="en-US" sz="2000" b="1" i="1" dirty="0">
                <a:solidFill>
                  <a:srgbClr val="FF0000"/>
                </a:solidFill>
                <a:latin typeface="Letter-join No-Lead 8" panose="02000503000000020003" pitchFamily="50" charset="0"/>
              </a:rPr>
              <a:t>   </a:t>
            </a:r>
            <a:r>
              <a:rPr lang="en-US" sz="2000" b="1" u="sng" dirty="0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Article 31-food, clothing &amp; a safe home</a:t>
            </a:r>
            <a:endParaRPr lang="en-GB" sz="2000" b="1" u="sng" dirty="0">
              <a:solidFill>
                <a:srgbClr val="FF0000"/>
              </a:solidFill>
              <a:highlight>
                <a:srgbClr val="FFFF00"/>
              </a:highlight>
              <a:latin typeface="Letter-join No-Lead 8" panose="02000503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2025-12-12 at 06 AM</Schedule_Date>
    <Delivery_Option xmlns="4aed504c-ebe7-463e-82c7-15fe6339b33a">Schedule Delivery</Delivery_Option>
    <Schedule_ID xmlns="4aed504c-ebe7-463e-82c7-15fe6339b33a">4513</Schedule_ID>
    <Delivery_Purpose xmlns="4aed504c-ebe7-463e-82c7-15fe6339b33a">Broadcast Email</Delivery_Purpos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bb4d6dc6ab3c9b3d966d60d976ceea69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f9b9bef806a5e98c96b46d4d47c5c165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http://schemas.microsoft.com/office/2006/documentManagement/types"/>
    <ds:schemaRef ds:uri="2bba036e-3261-42ff-ac2c-3ab430ee1e45"/>
    <ds:schemaRef ds:uri="http://schemas.microsoft.com/office/infopath/2007/PartnerControls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2.xml><?xml version="1.0" encoding="utf-8"?>
<ds:datastoreItem xmlns:ds="http://schemas.openxmlformats.org/officeDocument/2006/customXml" ds:itemID="{3275962B-444E-4EB4-BF9C-8EECDFF9C7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</TotalTime>
  <Words>28</Words>
  <Application>Microsoft Office PowerPoint</Application>
  <PresentationFormat>Custom</PresentationFormat>
  <Paragraphs>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Letter-join No-Lead 8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24</cp:revision>
  <dcterms:created xsi:type="dcterms:W3CDTF">2022-03-08T17:50:39Z</dcterms:created>
  <dcterms:modified xsi:type="dcterms:W3CDTF">2025-12-15T11:01:17Z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2025-12-15T09:11:43Z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7b10e85b-cbca-4f2c-903c-c4fcda8dfe55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