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4"/>
  </p:notesMasterIdLst>
  <p:sldIdLst>
    <p:sldId id="378" r:id="rId5"/>
    <p:sldId id="405" r:id="rId6"/>
    <p:sldId id="406" r:id="rId7"/>
    <p:sldId id="407" r:id="rId8"/>
    <p:sldId id="278" r:id="rId9"/>
    <p:sldId id="286" r:id="rId10"/>
    <p:sldId id="322" r:id="rId11"/>
    <p:sldId id="320" r:id="rId12"/>
    <p:sldId id="321" r:id="rId13"/>
    <p:sldId id="323" r:id="rId14"/>
    <p:sldId id="395" r:id="rId15"/>
    <p:sldId id="404" r:id="rId16"/>
    <p:sldId id="397" r:id="rId17"/>
    <p:sldId id="401" r:id="rId18"/>
    <p:sldId id="400" r:id="rId19"/>
    <p:sldId id="402" r:id="rId20"/>
    <p:sldId id="408" r:id="rId21"/>
    <p:sldId id="409" r:id="rId22"/>
    <p:sldId id="25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4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97241D-0DF2-4744-8B28-814E8F3A7EE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2A3AC9A-5244-42F3-B800-7FCB68BF78F4}">
      <dgm:prSet/>
      <dgm:spPr/>
      <dgm:t>
        <a:bodyPr/>
        <a:lstStyle/>
        <a:p>
          <a:r>
            <a:rPr lang="en-GB"/>
            <a:t>How is your class doing?</a:t>
          </a:r>
          <a:endParaRPr lang="en-US"/>
        </a:p>
      </dgm:t>
    </dgm:pt>
    <dgm:pt modelId="{57E2F83D-3146-4F74-87B8-12E94DB0B365}" type="parTrans" cxnId="{FC98F421-2E9B-475B-AB97-5DA828208383}">
      <dgm:prSet/>
      <dgm:spPr/>
      <dgm:t>
        <a:bodyPr/>
        <a:lstStyle/>
        <a:p>
          <a:endParaRPr lang="en-US"/>
        </a:p>
      </dgm:t>
    </dgm:pt>
    <dgm:pt modelId="{196DF00B-ED92-49ED-B631-2B37F3D046C3}" type="sibTrans" cxnId="{FC98F421-2E9B-475B-AB97-5DA828208383}">
      <dgm:prSet/>
      <dgm:spPr/>
      <dgm:t>
        <a:bodyPr/>
        <a:lstStyle/>
        <a:p>
          <a:endParaRPr lang="en-US"/>
        </a:p>
      </dgm:t>
    </dgm:pt>
    <dgm:pt modelId="{C529DDC6-6F73-4809-BD4C-5966DF606B4C}">
      <dgm:prSet/>
      <dgm:spPr/>
      <dgm:t>
        <a:bodyPr/>
        <a:lstStyle/>
        <a:p>
          <a:r>
            <a:rPr lang="en-GB" dirty="0"/>
            <a:t>What ways can you think of to make sure everyone comes to school every day?</a:t>
          </a:r>
          <a:endParaRPr lang="en-US" dirty="0"/>
        </a:p>
      </dgm:t>
    </dgm:pt>
    <dgm:pt modelId="{4493DACD-063D-4AD7-A0C0-63357D71FC55}" type="parTrans" cxnId="{2B36530B-87FD-4880-9052-022E9D4E4ED1}">
      <dgm:prSet/>
      <dgm:spPr/>
      <dgm:t>
        <a:bodyPr/>
        <a:lstStyle/>
        <a:p>
          <a:endParaRPr lang="en-US"/>
        </a:p>
      </dgm:t>
    </dgm:pt>
    <dgm:pt modelId="{746924E9-372A-4BCD-AEE9-05EEB1844497}" type="sibTrans" cxnId="{2B36530B-87FD-4880-9052-022E9D4E4ED1}">
      <dgm:prSet/>
      <dgm:spPr/>
      <dgm:t>
        <a:bodyPr/>
        <a:lstStyle/>
        <a:p>
          <a:endParaRPr lang="en-US"/>
        </a:p>
      </dgm:t>
    </dgm:pt>
    <dgm:pt modelId="{AEA12229-FC57-4CAA-9F0E-B52CEFA4D80C}">
      <dgm:prSet/>
      <dgm:spPr/>
      <dgm:t>
        <a:bodyPr/>
        <a:lstStyle/>
        <a:p>
          <a:r>
            <a:rPr lang="en-GB"/>
            <a:t>Can you say WHY this is important? Use the language of discussion.</a:t>
          </a:r>
          <a:endParaRPr lang="en-US"/>
        </a:p>
      </dgm:t>
    </dgm:pt>
    <dgm:pt modelId="{374A6960-73C0-48DA-98A6-5BA9B0ABA8D4}" type="parTrans" cxnId="{A7C88E62-F3FF-4988-BB60-324232E5D05E}">
      <dgm:prSet/>
      <dgm:spPr/>
      <dgm:t>
        <a:bodyPr/>
        <a:lstStyle/>
        <a:p>
          <a:endParaRPr lang="en-US"/>
        </a:p>
      </dgm:t>
    </dgm:pt>
    <dgm:pt modelId="{E92D1585-9367-409E-B9A9-F19568EE05CF}" type="sibTrans" cxnId="{A7C88E62-F3FF-4988-BB60-324232E5D05E}">
      <dgm:prSet/>
      <dgm:spPr/>
      <dgm:t>
        <a:bodyPr/>
        <a:lstStyle/>
        <a:p>
          <a:endParaRPr lang="en-US"/>
        </a:p>
      </dgm:t>
    </dgm:pt>
    <dgm:pt modelId="{92233B7F-EBA1-4B8B-9C3B-13114FF7E37B}" type="pres">
      <dgm:prSet presAssocID="{1797241D-0DF2-4744-8B28-814E8F3A7EE5}" presName="root" presStyleCnt="0">
        <dgm:presLayoutVars>
          <dgm:dir/>
          <dgm:resizeHandles val="exact"/>
        </dgm:presLayoutVars>
      </dgm:prSet>
      <dgm:spPr/>
    </dgm:pt>
    <dgm:pt modelId="{AD6F5DCD-533D-47F2-880F-9FB870934152}" type="pres">
      <dgm:prSet presAssocID="{C2A3AC9A-5244-42F3-B800-7FCB68BF78F4}" presName="compNode" presStyleCnt="0"/>
      <dgm:spPr/>
    </dgm:pt>
    <dgm:pt modelId="{6B2B6379-B0DC-48A9-9F64-E654A4C5F3F9}" type="pres">
      <dgm:prSet presAssocID="{C2A3AC9A-5244-42F3-B800-7FCB68BF78F4}" presName="bgRect" presStyleLbl="bgShp" presStyleIdx="0" presStyleCnt="3"/>
      <dgm:spPr/>
    </dgm:pt>
    <dgm:pt modelId="{7ACE673F-3C32-43B8-8842-271A2FBB3A8F}" type="pres">
      <dgm:prSet presAssocID="{C2A3AC9A-5244-42F3-B800-7FCB68BF78F4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18C4308B-ECA4-4BFB-87C3-7E0AA40B76B3}" type="pres">
      <dgm:prSet presAssocID="{C2A3AC9A-5244-42F3-B800-7FCB68BF78F4}" presName="spaceRect" presStyleCnt="0"/>
      <dgm:spPr/>
    </dgm:pt>
    <dgm:pt modelId="{8A39F359-739B-4D09-BE04-80363F05ABD6}" type="pres">
      <dgm:prSet presAssocID="{C2A3AC9A-5244-42F3-B800-7FCB68BF78F4}" presName="parTx" presStyleLbl="revTx" presStyleIdx="0" presStyleCnt="3">
        <dgm:presLayoutVars>
          <dgm:chMax val="0"/>
          <dgm:chPref val="0"/>
        </dgm:presLayoutVars>
      </dgm:prSet>
      <dgm:spPr/>
    </dgm:pt>
    <dgm:pt modelId="{524E2C10-96F7-4E20-A242-BFD2E790764B}" type="pres">
      <dgm:prSet presAssocID="{196DF00B-ED92-49ED-B631-2B37F3D046C3}" presName="sibTrans" presStyleCnt="0"/>
      <dgm:spPr/>
    </dgm:pt>
    <dgm:pt modelId="{1FD25E59-1910-4DE6-B9AF-CD33DE9A9942}" type="pres">
      <dgm:prSet presAssocID="{C529DDC6-6F73-4809-BD4C-5966DF606B4C}" presName="compNode" presStyleCnt="0"/>
      <dgm:spPr/>
    </dgm:pt>
    <dgm:pt modelId="{B3DEA4F6-527E-4FFF-9832-C561A8B47C82}" type="pres">
      <dgm:prSet presAssocID="{C529DDC6-6F73-4809-BD4C-5966DF606B4C}" presName="bgRect" presStyleLbl="bgShp" presStyleIdx="1" presStyleCnt="3"/>
      <dgm:spPr/>
    </dgm:pt>
    <dgm:pt modelId="{D4F13925-9D84-4584-BD9F-85F3E5A475E6}" type="pres">
      <dgm:prSet presAssocID="{C529DDC6-6F73-4809-BD4C-5966DF606B4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ought bubble"/>
        </a:ext>
      </dgm:extLst>
    </dgm:pt>
    <dgm:pt modelId="{C7CC6885-6BFC-4E67-968B-9303794F1A42}" type="pres">
      <dgm:prSet presAssocID="{C529DDC6-6F73-4809-BD4C-5966DF606B4C}" presName="spaceRect" presStyleCnt="0"/>
      <dgm:spPr/>
    </dgm:pt>
    <dgm:pt modelId="{56189FF1-8106-4356-A3DE-996372156CB3}" type="pres">
      <dgm:prSet presAssocID="{C529DDC6-6F73-4809-BD4C-5966DF606B4C}" presName="parTx" presStyleLbl="revTx" presStyleIdx="1" presStyleCnt="3">
        <dgm:presLayoutVars>
          <dgm:chMax val="0"/>
          <dgm:chPref val="0"/>
        </dgm:presLayoutVars>
      </dgm:prSet>
      <dgm:spPr/>
    </dgm:pt>
    <dgm:pt modelId="{FF40FA01-9F0D-467F-973A-102D27895DD8}" type="pres">
      <dgm:prSet presAssocID="{746924E9-372A-4BCD-AEE9-05EEB1844497}" presName="sibTrans" presStyleCnt="0"/>
      <dgm:spPr/>
    </dgm:pt>
    <dgm:pt modelId="{0E6EB1BE-59CE-4466-BC16-FF418A330A85}" type="pres">
      <dgm:prSet presAssocID="{AEA12229-FC57-4CAA-9F0E-B52CEFA4D80C}" presName="compNode" presStyleCnt="0"/>
      <dgm:spPr/>
    </dgm:pt>
    <dgm:pt modelId="{F38C673F-A087-4FE9-9E84-D5BE96200C20}" type="pres">
      <dgm:prSet presAssocID="{AEA12229-FC57-4CAA-9F0E-B52CEFA4D80C}" presName="bgRect" presStyleLbl="bgShp" presStyleIdx="2" presStyleCnt="3"/>
      <dgm:spPr/>
    </dgm:pt>
    <dgm:pt modelId="{4818BFDA-3DB6-4A9A-B1C3-5E3D3A120A78}" type="pres">
      <dgm:prSet presAssocID="{AEA12229-FC57-4CAA-9F0E-B52CEFA4D80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 Bubble"/>
        </a:ext>
      </dgm:extLst>
    </dgm:pt>
    <dgm:pt modelId="{E466BB73-0ED8-497C-8B71-93F460AE44AA}" type="pres">
      <dgm:prSet presAssocID="{AEA12229-FC57-4CAA-9F0E-B52CEFA4D80C}" presName="spaceRect" presStyleCnt="0"/>
      <dgm:spPr/>
    </dgm:pt>
    <dgm:pt modelId="{ABEC815C-0431-4EBA-A37E-43C5030DB4DC}" type="pres">
      <dgm:prSet presAssocID="{AEA12229-FC57-4CAA-9F0E-B52CEFA4D80C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2B36530B-87FD-4880-9052-022E9D4E4ED1}" srcId="{1797241D-0DF2-4744-8B28-814E8F3A7EE5}" destId="{C529DDC6-6F73-4809-BD4C-5966DF606B4C}" srcOrd="1" destOrd="0" parTransId="{4493DACD-063D-4AD7-A0C0-63357D71FC55}" sibTransId="{746924E9-372A-4BCD-AEE9-05EEB1844497}"/>
    <dgm:cxn modelId="{FC98F421-2E9B-475B-AB97-5DA828208383}" srcId="{1797241D-0DF2-4744-8B28-814E8F3A7EE5}" destId="{C2A3AC9A-5244-42F3-B800-7FCB68BF78F4}" srcOrd="0" destOrd="0" parTransId="{57E2F83D-3146-4F74-87B8-12E94DB0B365}" sibTransId="{196DF00B-ED92-49ED-B631-2B37F3D046C3}"/>
    <dgm:cxn modelId="{A7C88E62-F3FF-4988-BB60-324232E5D05E}" srcId="{1797241D-0DF2-4744-8B28-814E8F3A7EE5}" destId="{AEA12229-FC57-4CAA-9F0E-B52CEFA4D80C}" srcOrd="2" destOrd="0" parTransId="{374A6960-73C0-48DA-98A6-5BA9B0ABA8D4}" sibTransId="{E92D1585-9367-409E-B9A9-F19568EE05CF}"/>
    <dgm:cxn modelId="{5E25889C-7B17-4774-968E-13F4FB606F08}" type="presOf" srcId="{AEA12229-FC57-4CAA-9F0E-B52CEFA4D80C}" destId="{ABEC815C-0431-4EBA-A37E-43C5030DB4DC}" srcOrd="0" destOrd="0" presId="urn:microsoft.com/office/officeart/2018/2/layout/IconVerticalSolidList"/>
    <dgm:cxn modelId="{EEBA8EB9-5DE6-42B4-AE74-E88C19EA6223}" type="presOf" srcId="{C529DDC6-6F73-4809-BD4C-5966DF606B4C}" destId="{56189FF1-8106-4356-A3DE-996372156CB3}" srcOrd="0" destOrd="0" presId="urn:microsoft.com/office/officeart/2018/2/layout/IconVerticalSolidList"/>
    <dgm:cxn modelId="{093017BC-CC36-466F-8A86-DAF6D1455A6E}" type="presOf" srcId="{1797241D-0DF2-4744-8B28-814E8F3A7EE5}" destId="{92233B7F-EBA1-4B8B-9C3B-13114FF7E37B}" srcOrd="0" destOrd="0" presId="urn:microsoft.com/office/officeart/2018/2/layout/IconVerticalSolidList"/>
    <dgm:cxn modelId="{F0FD26D8-CB60-4011-B5F2-B0B757CD39D9}" type="presOf" srcId="{C2A3AC9A-5244-42F3-B800-7FCB68BF78F4}" destId="{8A39F359-739B-4D09-BE04-80363F05ABD6}" srcOrd="0" destOrd="0" presId="urn:microsoft.com/office/officeart/2018/2/layout/IconVerticalSolidList"/>
    <dgm:cxn modelId="{AD9DDDAB-DEA0-4D31-89BD-633AA796F218}" type="presParOf" srcId="{92233B7F-EBA1-4B8B-9C3B-13114FF7E37B}" destId="{AD6F5DCD-533D-47F2-880F-9FB870934152}" srcOrd="0" destOrd="0" presId="urn:microsoft.com/office/officeart/2018/2/layout/IconVerticalSolidList"/>
    <dgm:cxn modelId="{C6A6668D-F1A0-49CB-A205-7B85A30A64AA}" type="presParOf" srcId="{AD6F5DCD-533D-47F2-880F-9FB870934152}" destId="{6B2B6379-B0DC-48A9-9F64-E654A4C5F3F9}" srcOrd="0" destOrd="0" presId="urn:microsoft.com/office/officeart/2018/2/layout/IconVerticalSolidList"/>
    <dgm:cxn modelId="{34C54E2F-9F75-4FE8-B968-533AACC7B6AC}" type="presParOf" srcId="{AD6F5DCD-533D-47F2-880F-9FB870934152}" destId="{7ACE673F-3C32-43B8-8842-271A2FBB3A8F}" srcOrd="1" destOrd="0" presId="urn:microsoft.com/office/officeart/2018/2/layout/IconVerticalSolidList"/>
    <dgm:cxn modelId="{9DCCA49C-193E-4C62-AC94-1D1E52CA8824}" type="presParOf" srcId="{AD6F5DCD-533D-47F2-880F-9FB870934152}" destId="{18C4308B-ECA4-4BFB-87C3-7E0AA40B76B3}" srcOrd="2" destOrd="0" presId="urn:microsoft.com/office/officeart/2018/2/layout/IconVerticalSolidList"/>
    <dgm:cxn modelId="{73FD4ED8-DEE9-4AAD-BBD0-29BED56E393B}" type="presParOf" srcId="{AD6F5DCD-533D-47F2-880F-9FB870934152}" destId="{8A39F359-739B-4D09-BE04-80363F05ABD6}" srcOrd="3" destOrd="0" presId="urn:microsoft.com/office/officeart/2018/2/layout/IconVerticalSolidList"/>
    <dgm:cxn modelId="{5A2B0076-C850-43B4-B74B-F905CD163FD2}" type="presParOf" srcId="{92233B7F-EBA1-4B8B-9C3B-13114FF7E37B}" destId="{524E2C10-96F7-4E20-A242-BFD2E790764B}" srcOrd="1" destOrd="0" presId="urn:microsoft.com/office/officeart/2018/2/layout/IconVerticalSolidList"/>
    <dgm:cxn modelId="{C1C6DDC3-0976-44A0-9045-9CA9763F8EEE}" type="presParOf" srcId="{92233B7F-EBA1-4B8B-9C3B-13114FF7E37B}" destId="{1FD25E59-1910-4DE6-B9AF-CD33DE9A9942}" srcOrd="2" destOrd="0" presId="urn:microsoft.com/office/officeart/2018/2/layout/IconVerticalSolidList"/>
    <dgm:cxn modelId="{F694BA93-1F82-46E0-BD35-2FB885880049}" type="presParOf" srcId="{1FD25E59-1910-4DE6-B9AF-CD33DE9A9942}" destId="{B3DEA4F6-527E-4FFF-9832-C561A8B47C82}" srcOrd="0" destOrd="0" presId="urn:microsoft.com/office/officeart/2018/2/layout/IconVerticalSolidList"/>
    <dgm:cxn modelId="{1B42AF7D-032F-4A21-9B60-08B7D611F1EF}" type="presParOf" srcId="{1FD25E59-1910-4DE6-B9AF-CD33DE9A9942}" destId="{D4F13925-9D84-4584-BD9F-85F3E5A475E6}" srcOrd="1" destOrd="0" presId="urn:microsoft.com/office/officeart/2018/2/layout/IconVerticalSolidList"/>
    <dgm:cxn modelId="{B8DA221F-8BF3-4647-9143-9C9A7638E99D}" type="presParOf" srcId="{1FD25E59-1910-4DE6-B9AF-CD33DE9A9942}" destId="{C7CC6885-6BFC-4E67-968B-9303794F1A42}" srcOrd="2" destOrd="0" presId="urn:microsoft.com/office/officeart/2018/2/layout/IconVerticalSolidList"/>
    <dgm:cxn modelId="{600356E6-544A-4CAD-AD5B-EE6F728C15AB}" type="presParOf" srcId="{1FD25E59-1910-4DE6-B9AF-CD33DE9A9942}" destId="{56189FF1-8106-4356-A3DE-996372156CB3}" srcOrd="3" destOrd="0" presId="urn:microsoft.com/office/officeart/2018/2/layout/IconVerticalSolidList"/>
    <dgm:cxn modelId="{970A157F-0263-41FF-A054-346E90266F06}" type="presParOf" srcId="{92233B7F-EBA1-4B8B-9C3B-13114FF7E37B}" destId="{FF40FA01-9F0D-467F-973A-102D27895DD8}" srcOrd="3" destOrd="0" presId="urn:microsoft.com/office/officeart/2018/2/layout/IconVerticalSolidList"/>
    <dgm:cxn modelId="{BE0117D1-2A39-41C4-BF20-F366880A6FE8}" type="presParOf" srcId="{92233B7F-EBA1-4B8B-9C3B-13114FF7E37B}" destId="{0E6EB1BE-59CE-4466-BC16-FF418A330A85}" srcOrd="4" destOrd="0" presId="urn:microsoft.com/office/officeart/2018/2/layout/IconVerticalSolidList"/>
    <dgm:cxn modelId="{583B3F32-A793-4EE5-B3DD-5CE2DD09539F}" type="presParOf" srcId="{0E6EB1BE-59CE-4466-BC16-FF418A330A85}" destId="{F38C673F-A087-4FE9-9E84-D5BE96200C20}" srcOrd="0" destOrd="0" presId="urn:microsoft.com/office/officeart/2018/2/layout/IconVerticalSolidList"/>
    <dgm:cxn modelId="{FC0CA7A3-4D8D-4E9B-9EA9-DE9333A53F5E}" type="presParOf" srcId="{0E6EB1BE-59CE-4466-BC16-FF418A330A85}" destId="{4818BFDA-3DB6-4A9A-B1C3-5E3D3A120A78}" srcOrd="1" destOrd="0" presId="urn:microsoft.com/office/officeart/2018/2/layout/IconVerticalSolidList"/>
    <dgm:cxn modelId="{21465237-E443-44AF-8867-879B225C16FB}" type="presParOf" srcId="{0E6EB1BE-59CE-4466-BC16-FF418A330A85}" destId="{E466BB73-0ED8-497C-8B71-93F460AE44AA}" srcOrd="2" destOrd="0" presId="urn:microsoft.com/office/officeart/2018/2/layout/IconVerticalSolidList"/>
    <dgm:cxn modelId="{8BF7118F-264B-45AD-B876-ADB63652D32D}" type="presParOf" srcId="{0E6EB1BE-59CE-4466-BC16-FF418A330A85}" destId="{ABEC815C-0431-4EBA-A37E-43C5030DB4D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2B6379-B0DC-48A9-9F64-E654A4C5F3F9}">
      <dsp:nvSpPr>
        <dsp:cNvPr id="0" name=""/>
        <dsp:cNvSpPr/>
      </dsp:nvSpPr>
      <dsp:spPr>
        <a:xfrm>
          <a:off x="0" y="673"/>
          <a:ext cx="6364224" cy="157499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E673F-3C32-43B8-8842-271A2FBB3A8F}">
      <dsp:nvSpPr>
        <dsp:cNvPr id="0" name=""/>
        <dsp:cNvSpPr/>
      </dsp:nvSpPr>
      <dsp:spPr>
        <a:xfrm>
          <a:off x="476436" y="355047"/>
          <a:ext cx="866247" cy="86624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39F359-739B-4D09-BE04-80363F05ABD6}">
      <dsp:nvSpPr>
        <dsp:cNvPr id="0" name=""/>
        <dsp:cNvSpPr/>
      </dsp:nvSpPr>
      <dsp:spPr>
        <a:xfrm>
          <a:off x="1819120" y="673"/>
          <a:ext cx="4545103" cy="1574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87" tIns="166687" rIns="166687" bIns="16668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How is your class doing?</a:t>
          </a:r>
          <a:endParaRPr lang="en-US" sz="2500" kern="1200"/>
        </a:p>
      </dsp:txBody>
      <dsp:txXfrm>
        <a:off x="1819120" y="673"/>
        <a:ext cx="4545103" cy="1574995"/>
      </dsp:txXfrm>
    </dsp:sp>
    <dsp:sp modelId="{B3DEA4F6-527E-4FFF-9832-C561A8B47C82}">
      <dsp:nvSpPr>
        <dsp:cNvPr id="0" name=""/>
        <dsp:cNvSpPr/>
      </dsp:nvSpPr>
      <dsp:spPr>
        <a:xfrm>
          <a:off x="0" y="1969418"/>
          <a:ext cx="6364224" cy="157499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F13925-9D84-4584-BD9F-85F3E5A475E6}">
      <dsp:nvSpPr>
        <dsp:cNvPr id="0" name=""/>
        <dsp:cNvSpPr/>
      </dsp:nvSpPr>
      <dsp:spPr>
        <a:xfrm>
          <a:off x="476436" y="2323792"/>
          <a:ext cx="866247" cy="86624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189FF1-8106-4356-A3DE-996372156CB3}">
      <dsp:nvSpPr>
        <dsp:cNvPr id="0" name=""/>
        <dsp:cNvSpPr/>
      </dsp:nvSpPr>
      <dsp:spPr>
        <a:xfrm>
          <a:off x="1819120" y="1969418"/>
          <a:ext cx="4545103" cy="1574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87" tIns="166687" rIns="166687" bIns="16668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What ways can you think of to make sure everyone comes to school every day?</a:t>
          </a:r>
          <a:endParaRPr lang="en-US" sz="2500" kern="1200" dirty="0"/>
        </a:p>
      </dsp:txBody>
      <dsp:txXfrm>
        <a:off x="1819120" y="1969418"/>
        <a:ext cx="4545103" cy="1574995"/>
      </dsp:txXfrm>
    </dsp:sp>
    <dsp:sp modelId="{F38C673F-A087-4FE9-9E84-D5BE96200C20}">
      <dsp:nvSpPr>
        <dsp:cNvPr id="0" name=""/>
        <dsp:cNvSpPr/>
      </dsp:nvSpPr>
      <dsp:spPr>
        <a:xfrm>
          <a:off x="0" y="3938162"/>
          <a:ext cx="6364224" cy="157499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18BFDA-3DB6-4A9A-B1C3-5E3D3A120A78}">
      <dsp:nvSpPr>
        <dsp:cNvPr id="0" name=""/>
        <dsp:cNvSpPr/>
      </dsp:nvSpPr>
      <dsp:spPr>
        <a:xfrm>
          <a:off x="476436" y="4292537"/>
          <a:ext cx="866247" cy="86624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EC815C-0431-4EBA-A37E-43C5030DB4DC}">
      <dsp:nvSpPr>
        <dsp:cNvPr id="0" name=""/>
        <dsp:cNvSpPr/>
      </dsp:nvSpPr>
      <dsp:spPr>
        <a:xfrm>
          <a:off x="1819120" y="3938162"/>
          <a:ext cx="4545103" cy="1574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87" tIns="166687" rIns="166687" bIns="16668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Can you say WHY this is important? Use the language of discussion.</a:t>
          </a:r>
          <a:endParaRPr lang="en-US" sz="2500" kern="1200"/>
        </a:p>
      </dsp:txBody>
      <dsp:txXfrm>
        <a:off x="1819120" y="3938162"/>
        <a:ext cx="4545103" cy="15749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F949A-6025-4237-8750-97EA62EABD3E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46C06-AEF7-480F-ABB8-8B8D611998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42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 1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6B79801-24AD-D045-91A4-8CAA77B45F8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0"/>
            <a:ext cx="6095999" cy="6857999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000" b="1" i="0">
                <a:latin typeface="Univers LT Pro 45 Light" panose="020B0403020202020204" pitchFamily="34" charset="77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ICON TO ADD IMAGE/OBJECT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5305425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5467049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5305425" cy="1127125"/>
          </a:xfrm>
        </p:spPr>
        <p:txBody>
          <a:bodyPr lIns="0">
            <a:normAutofit/>
          </a:bodyPr>
          <a:lstStyle>
            <a:lvl1pPr>
              <a:buClr>
                <a:srgbClr val="FFFF00"/>
              </a:buClr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5305425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FF00"/>
              </a:buClr>
              <a:buFont typeface="+mj-lt"/>
              <a:buAutoNum type="arabicPeriod"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5305425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FAF7C1-0CA9-E90C-964C-A069F38901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2641971" cy="714793"/>
          </a:xfrm>
          <a:solidFill>
            <a:schemeClr val="tx1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HEADER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C541B7-871A-357C-23E6-5617B6B91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03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2" y="531140"/>
            <a:ext cx="6536088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PRIMARY ACTIVITIES</a:t>
            </a: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2A945-C8E3-30FD-0CBD-CC70E13ED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4974" y="285818"/>
            <a:ext cx="1728039" cy="1424750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333433F5-63DC-A438-C03F-9D02A0B4A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741" y="1422679"/>
            <a:ext cx="5676116" cy="569407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You do not need to complete every activity but if you have time you can try to complete more than one. 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29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3186731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HEADLINE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10781619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rgbClr val="00AEEF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10781620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10781619" cy="1127125"/>
          </a:xfrm>
        </p:spPr>
        <p:txBody>
          <a:bodyPr lIns="0">
            <a:normAutofit/>
          </a:bodyPr>
          <a:lstStyle>
            <a:lvl1pPr>
              <a:buClr>
                <a:srgbClr val="FF6937"/>
              </a:buClr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10781619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6937"/>
              </a:buClr>
              <a:buFont typeface="+mj-lt"/>
              <a:buAutoNum type="arabicPeriod"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10781619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BC8ABD-FF41-7E2C-391C-DB27D8AD34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7" r:id="rId12"/>
    <p:sldLayoutId id="2147483748" r:id="rId13"/>
    <p:sldLayoutId id="214748374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9ACBF8-4401-9BAE-4378-59E836EA7E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51" r="11880" b="1"/>
          <a:stretch>
            <a:fillRect/>
          </a:stretch>
        </p:blipFill>
        <p:spPr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10" name="Picture 9" descr="A yellow sign with a person and a child and a book&#10;&#10;Description automatically generated">
            <a:extLst>
              <a:ext uri="{FF2B5EF4-FFF2-40B4-BE49-F238E27FC236}">
                <a16:creationId xmlns:a16="http://schemas.microsoft.com/office/drawing/2014/main" id="{AB40C228-2DF5-4754-5C6E-40900E84A9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6" r="2" b="22222"/>
          <a:stretch>
            <a:fillRect/>
          </a:stretch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30" name="Freeform: Shape 29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2" name="Freeform: Shape 31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BAFC4CB-599A-6DE0-ACD3-D3A88764A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685800"/>
            <a:ext cx="280720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1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25F9EC-DB9D-EC2B-AD11-08BFFCA98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056" y="2258568"/>
            <a:ext cx="2807208" cy="392277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700" b="1" dirty="0"/>
              <a:t>Attendance assembly 19th January 2025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700" b="1" dirty="0"/>
              <a:t>Looking after our wildlife in Winter, and Walk To School Challenge.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DD33D3-C46D-5F5A-A410-CDC09FD4653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84" r="-4" b="-4"/>
          <a:stretch>
            <a:fillRect/>
          </a:stretch>
        </p:blipFill>
        <p:spPr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A0D83A0-9FC3-9AFD-8AC5-F02C6EC68D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90" y="43251"/>
            <a:ext cx="3181769" cy="370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DD4D193-98A6-3734-215B-16EE7102DA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541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6B139B-47CF-BD8A-7985-E4B9AF0A9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300" b="1" dirty="0">
                <a:solidFill>
                  <a:srgbClr val="7030A0"/>
                </a:solidFill>
              </a:rPr>
              <a:t>Think about animals who live outside over the winter, </a:t>
            </a:r>
            <a:br>
              <a:rPr lang="en-US" sz="2300" b="1" dirty="0">
                <a:solidFill>
                  <a:srgbClr val="7030A0"/>
                </a:solidFill>
              </a:rPr>
            </a:br>
            <a:r>
              <a:rPr lang="en-US" sz="2300" b="1" dirty="0">
                <a:solidFill>
                  <a:srgbClr val="7030A0"/>
                </a:solidFill>
              </a:rPr>
              <a:t>                                       can we help them to stay alive in the cold?                 </a:t>
            </a:r>
            <a:r>
              <a:rPr lang="en-US" sz="2300" b="1" i="1" dirty="0">
                <a:solidFill>
                  <a:srgbClr val="7030A0"/>
                </a:solidFill>
              </a:rPr>
              <a:t>Value: Respect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7163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7B42F36-B3C1-4247-AF36-090F0134E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2"/>
            <a:ext cx="12188952" cy="68579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F131A2-E574-4D95-A322-C5FF0B64E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solidFill>
                  <a:srgbClr val="000000"/>
                </a:solidFill>
                <a:latin typeface="Times-Roman"/>
              </a:rPr>
              <a:t>FamilyID=Office_ArchiveTorn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9672B0-A439-4254-D8D1-F1FC7BB23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2361" y="4748796"/>
            <a:ext cx="8804444" cy="19741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We can make bird cakes full of seed. Look up these garden birds, do you know what they are called?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58B11A-418E-E593-62CE-A6381ADE47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10" r="-2" b="27269"/>
          <a:stretch>
            <a:fillRect/>
          </a:stretch>
        </p:blipFill>
        <p:spPr>
          <a:xfrm>
            <a:off x="4038601" y="10"/>
            <a:ext cx="4079551" cy="5121732"/>
          </a:xfrm>
          <a:custGeom>
            <a:avLst/>
            <a:gdLst/>
            <a:ahLst/>
            <a:cxnLst/>
            <a:rect l="l" t="t" r="r" b="b"/>
            <a:pathLst>
              <a:path w="4079551" h="5121742">
                <a:moveTo>
                  <a:pt x="0" y="0"/>
                </a:moveTo>
                <a:lnTo>
                  <a:pt x="1995194" y="0"/>
                </a:lnTo>
                <a:lnTo>
                  <a:pt x="2066032" y="17448"/>
                </a:lnTo>
                <a:cubicBezTo>
                  <a:pt x="2128997" y="23966"/>
                  <a:pt x="2110147" y="27214"/>
                  <a:pt x="2159511" y="26888"/>
                </a:cubicBezTo>
                <a:cubicBezTo>
                  <a:pt x="2164432" y="26525"/>
                  <a:pt x="2173850" y="35708"/>
                  <a:pt x="2192911" y="33431"/>
                </a:cubicBezTo>
                <a:cubicBezTo>
                  <a:pt x="2223081" y="37362"/>
                  <a:pt x="2206425" y="48416"/>
                  <a:pt x="2245068" y="52056"/>
                </a:cubicBezTo>
                <a:cubicBezTo>
                  <a:pt x="2241495" y="55478"/>
                  <a:pt x="2279354" y="53783"/>
                  <a:pt x="2283002" y="65933"/>
                </a:cubicBezTo>
                <a:cubicBezTo>
                  <a:pt x="2299420" y="69803"/>
                  <a:pt x="2324641" y="73066"/>
                  <a:pt x="2343575" y="75274"/>
                </a:cubicBezTo>
                <a:cubicBezTo>
                  <a:pt x="2371943" y="81224"/>
                  <a:pt x="2386065" y="87641"/>
                  <a:pt x="2390257" y="91880"/>
                </a:cubicBezTo>
                <a:cubicBezTo>
                  <a:pt x="2418657" y="98611"/>
                  <a:pt x="2415586" y="99822"/>
                  <a:pt x="2452878" y="114104"/>
                </a:cubicBezTo>
                <a:cubicBezTo>
                  <a:pt x="2474763" y="108974"/>
                  <a:pt x="2493568" y="120070"/>
                  <a:pt x="2502728" y="130204"/>
                </a:cubicBezTo>
                <a:cubicBezTo>
                  <a:pt x="2527501" y="139804"/>
                  <a:pt x="2581310" y="162727"/>
                  <a:pt x="2616700" y="165762"/>
                </a:cubicBezTo>
                <a:cubicBezTo>
                  <a:pt x="2670822" y="165032"/>
                  <a:pt x="2655678" y="176304"/>
                  <a:pt x="2679757" y="184874"/>
                </a:cubicBezTo>
                <a:cubicBezTo>
                  <a:pt x="2698501" y="195527"/>
                  <a:pt x="2695893" y="186329"/>
                  <a:pt x="2715454" y="199796"/>
                </a:cubicBezTo>
                <a:lnTo>
                  <a:pt x="2751684" y="215417"/>
                </a:lnTo>
                <a:lnTo>
                  <a:pt x="2795379" y="239878"/>
                </a:lnTo>
                <a:lnTo>
                  <a:pt x="2805381" y="246602"/>
                </a:lnTo>
                <a:cubicBezTo>
                  <a:pt x="2810511" y="246626"/>
                  <a:pt x="2813766" y="247045"/>
                  <a:pt x="2815845" y="247782"/>
                </a:cubicBezTo>
                <a:cubicBezTo>
                  <a:pt x="2815896" y="247881"/>
                  <a:pt x="2815949" y="247980"/>
                  <a:pt x="2816000" y="248079"/>
                </a:cubicBezTo>
                <a:lnTo>
                  <a:pt x="2830764" y="251040"/>
                </a:lnTo>
                <a:cubicBezTo>
                  <a:pt x="2847879" y="251404"/>
                  <a:pt x="2882218" y="277370"/>
                  <a:pt x="2898472" y="276678"/>
                </a:cubicBezTo>
                <a:cubicBezTo>
                  <a:pt x="2905647" y="293133"/>
                  <a:pt x="2902453" y="265766"/>
                  <a:pt x="2929804" y="280704"/>
                </a:cubicBezTo>
                <a:cubicBezTo>
                  <a:pt x="2941996" y="282696"/>
                  <a:pt x="2947122" y="284716"/>
                  <a:pt x="2957338" y="286247"/>
                </a:cubicBezTo>
                <a:cubicBezTo>
                  <a:pt x="2957479" y="286667"/>
                  <a:pt x="2990960" y="289467"/>
                  <a:pt x="2991101" y="289887"/>
                </a:cubicBezTo>
                <a:lnTo>
                  <a:pt x="3015504" y="293980"/>
                </a:lnTo>
                <a:lnTo>
                  <a:pt x="3021078" y="296051"/>
                </a:lnTo>
                <a:lnTo>
                  <a:pt x="3053567" y="292851"/>
                </a:lnTo>
                <a:lnTo>
                  <a:pt x="3069787" y="292672"/>
                </a:lnTo>
                <a:lnTo>
                  <a:pt x="3075539" y="289579"/>
                </a:lnTo>
                <a:cubicBezTo>
                  <a:pt x="3081105" y="287930"/>
                  <a:pt x="3088240" y="287741"/>
                  <a:pt x="3098888" y="290860"/>
                </a:cubicBezTo>
                <a:lnTo>
                  <a:pt x="3101129" y="292153"/>
                </a:lnTo>
                <a:lnTo>
                  <a:pt x="3133932" y="286561"/>
                </a:lnTo>
                <a:cubicBezTo>
                  <a:pt x="3140944" y="284784"/>
                  <a:pt x="3168952" y="294171"/>
                  <a:pt x="3174858" y="290616"/>
                </a:cubicBezTo>
                <a:cubicBezTo>
                  <a:pt x="3230764" y="295457"/>
                  <a:pt x="3264969" y="278925"/>
                  <a:pt x="3333227" y="290351"/>
                </a:cubicBezTo>
                <a:cubicBezTo>
                  <a:pt x="3378919" y="294938"/>
                  <a:pt x="3404596" y="294841"/>
                  <a:pt x="3434083" y="298450"/>
                </a:cubicBezTo>
                <a:cubicBezTo>
                  <a:pt x="3463570" y="302059"/>
                  <a:pt x="3491152" y="308462"/>
                  <a:pt x="3510149" y="312007"/>
                </a:cubicBezTo>
                <a:cubicBezTo>
                  <a:pt x="3529146" y="315552"/>
                  <a:pt x="3524019" y="317217"/>
                  <a:pt x="3548064" y="319723"/>
                </a:cubicBezTo>
                <a:cubicBezTo>
                  <a:pt x="3572109" y="322229"/>
                  <a:pt x="3631075" y="320322"/>
                  <a:pt x="3654421" y="327043"/>
                </a:cubicBezTo>
                <a:cubicBezTo>
                  <a:pt x="3679638" y="326359"/>
                  <a:pt x="3682937" y="337391"/>
                  <a:pt x="3696714" y="336075"/>
                </a:cubicBezTo>
                <a:cubicBezTo>
                  <a:pt x="3767949" y="352546"/>
                  <a:pt x="3827292" y="349618"/>
                  <a:pt x="3913983" y="346950"/>
                </a:cubicBezTo>
                <a:cubicBezTo>
                  <a:pt x="3971130" y="351831"/>
                  <a:pt x="3970098" y="354607"/>
                  <a:pt x="3995145" y="357420"/>
                </a:cubicBezTo>
                <a:cubicBezTo>
                  <a:pt x="4002790" y="360247"/>
                  <a:pt x="4006581" y="350414"/>
                  <a:pt x="4013468" y="354306"/>
                </a:cubicBezTo>
                <a:lnTo>
                  <a:pt x="4048834" y="359505"/>
                </a:lnTo>
                <a:lnTo>
                  <a:pt x="4074799" y="369645"/>
                </a:lnTo>
                <a:lnTo>
                  <a:pt x="4079551" y="370898"/>
                </a:lnTo>
                <a:lnTo>
                  <a:pt x="4079551" y="5121742"/>
                </a:lnTo>
                <a:lnTo>
                  <a:pt x="4068742" y="5113500"/>
                </a:lnTo>
                <a:cubicBezTo>
                  <a:pt x="4063338" y="5107661"/>
                  <a:pt x="4059868" y="5101409"/>
                  <a:pt x="4058894" y="5094665"/>
                </a:cubicBezTo>
                <a:cubicBezTo>
                  <a:pt x="3987852" y="5077156"/>
                  <a:pt x="4047488" y="5077984"/>
                  <a:pt x="3952029" y="5063154"/>
                </a:cubicBezTo>
                <a:cubicBezTo>
                  <a:pt x="3867363" y="5050598"/>
                  <a:pt x="3615061" y="5028910"/>
                  <a:pt x="3557637" y="5010001"/>
                </a:cubicBezTo>
                <a:cubicBezTo>
                  <a:pt x="3479990" y="5000422"/>
                  <a:pt x="3519950" y="4999882"/>
                  <a:pt x="3486145" y="5005680"/>
                </a:cubicBezTo>
                <a:cubicBezTo>
                  <a:pt x="3429218" y="5014226"/>
                  <a:pt x="3425986" y="4996913"/>
                  <a:pt x="3388517" y="4998135"/>
                </a:cubicBezTo>
                <a:cubicBezTo>
                  <a:pt x="3332792" y="4985135"/>
                  <a:pt x="3225211" y="4978839"/>
                  <a:pt x="3151800" y="4964999"/>
                </a:cubicBezTo>
                <a:cubicBezTo>
                  <a:pt x="3089955" y="4955605"/>
                  <a:pt x="3078013" y="4941781"/>
                  <a:pt x="3017820" y="4936923"/>
                </a:cubicBezTo>
                <a:cubicBezTo>
                  <a:pt x="2983861" y="4928606"/>
                  <a:pt x="2965335" y="4947639"/>
                  <a:pt x="2948051" y="4915098"/>
                </a:cubicBezTo>
                <a:cubicBezTo>
                  <a:pt x="2926332" y="4902193"/>
                  <a:pt x="2886343" y="4901643"/>
                  <a:pt x="2850186" y="4894812"/>
                </a:cubicBezTo>
                <a:cubicBezTo>
                  <a:pt x="2832001" y="4893294"/>
                  <a:pt x="2812810" y="4898744"/>
                  <a:pt x="2773357" y="4888477"/>
                </a:cubicBezTo>
                <a:cubicBezTo>
                  <a:pt x="2743350" y="4880689"/>
                  <a:pt x="2708497" y="4865066"/>
                  <a:pt x="2705025" y="4886289"/>
                </a:cubicBezTo>
                <a:cubicBezTo>
                  <a:pt x="2674575" y="4858628"/>
                  <a:pt x="2685763" y="4877642"/>
                  <a:pt x="2646233" y="4877189"/>
                </a:cubicBezTo>
                <a:cubicBezTo>
                  <a:pt x="2543240" y="4848149"/>
                  <a:pt x="2501889" y="4866909"/>
                  <a:pt x="2424169" y="4851885"/>
                </a:cubicBezTo>
                <a:cubicBezTo>
                  <a:pt x="2404486" y="4833480"/>
                  <a:pt x="2400682" y="4878338"/>
                  <a:pt x="2350685" y="4835310"/>
                </a:cubicBezTo>
                <a:cubicBezTo>
                  <a:pt x="2346969" y="4837458"/>
                  <a:pt x="2324430" y="4815003"/>
                  <a:pt x="2309189" y="4809282"/>
                </a:cubicBezTo>
                <a:cubicBezTo>
                  <a:pt x="2293948" y="4803561"/>
                  <a:pt x="2272811" y="4801970"/>
                  <a:pt x="2259235" y="4800986"/>
                </a:cubicBezTo>
                <a:cubicBezTo>
                  <a:pt x="2245658" y="4800001"/>
                  <a:pt x="2243609" y="4803372"/>
                  <a:pt x="2227729" y="4803372"/>
                </a:cubicBezTo>
                <a:cubicBezTo>
                  <a:pt x="2211848" y="4803372"/>
                  <a:pt x="2190174" y="4790407"/>
                  <a:pt x="2160878" y="4813279"/>
                </a:cubicBezTo>
                <a:cubicBezTo>
                  <a:pt x="2146951" y="4811561"/>
                  <a:pt x="2155252" y="4798893"/>
                  <a:pt x="2144167" y="4793069"/>
                </a:cubicBezTo>
                <a:cubicBezTo>
                  <a:pt x="2138625" y="4790157"/>
                  <a:pt x="2130209" y="4787368"/>
                  <a:pt x="2121162" y="4784859"/>
                </a:cubicBezTo>
                <a:lnTo>
                  <a:pt x="2094401" y="4778344"/>
                </a:lnTo>
                <a:lnTo>
                  <a:pt x="2094882" y="4776919"/>
                </a:lnTo>
                <a:cubicBezTo>
                  <a:pt x="2092677" y="4775558"/>
                  <a:pt x="2089097" y="4774323"/>
                  <a:pt x="2087794" y="4774223"/>
                </a:cubicBezTo>
                <a:cubicBezTo>
                  <a:pt x="2086491" y="4774123"/>
                  <a:pt x="2087466" y="4775159"/>
                  <a:pt x="2094371" y="4778337"/>
                </a:cubicBezTo>
                <a:lnTo>
                  <a:pt x="2094401" y="4778344"/>
                </a:lnTo>
                <a:lnTo>
                  <a:pt x="2093715" y="4780377"/>
                </a:lnTo>
                <a:cubicBezTo>
                  <a:pt x="2089515" y="4780985"/>
                  <a:pt x="2080286" y="4780711"/>
                  <a:pt x="2062375" y="4778549"/>
                </a:cubicBezTo>
                <a:cubicBezTo>
                  <a:pt x="2042674" y="4771181"/>
                  <a:pt x="2014477" y="4774492"/>
                  <a:pt x="1994248" y="4768862"/>
                </a:cubicBezTo>
                <a:cubicBezTo>
                  <a:pt x="1974019" y="4763231"/>
                  <a:pt x="1952871" y="4755713"/>
                  <a:pt x="1937256" y="4751678"/>
                </a:cubicBezTo>
                <a:cubicBezTo>
                  <a:pt x="1907785" y="4744300"/>
                  <a:pt x="1899543" y="4740617"/>
                  <a:pt x="1881810" y="4737737"/>
                </a:cubicBezTo>
                <a:cubicBezTo>
                  <a:pt x="1864077" y="4734858"/>
                  <a:pt x="1845240" y="4734501"/>
                  <a:pt x="1830859" y="4734403"/>
                </a:cubicBezTo>
                <a:cubicBezTo>
                  <a:pt x="1816479" y="4734305"/>
                  <a:pt x="1813540" y="4739700"/>
                  <a:pt x="1795527" y="4737148"/>
                </a:cubicBezTo>
                <a:cubicBezTo>
                  <a:pt x="1766274" y="4729435"/>
                  <a:pt x="1769196" y="4730400"/>
                  <a:pt x="1733366" y="4726150"/>
                </a:cubicBezTo>
                <a:lnTo>
                  <a:pt x="1642377" y="4726617"/>
                </a:lnTo>
                <a:lnTo>
                  <a:pt x="1611957" y="4723904"/>
                </a:lnTo>
                <a:cubicBezTo>
                  <a:pt x="1601202" y="4725929"/>
                  <a:pt x="1590447" y="4714121"/>
                  <a:pt x="1579694" y="4716145"/>
                </a:cubicBezTo>
                <a:lnTo>
                  <a:pt x="1529000" y="4712292"/>
                </a:lnTo>
                <a:cubicBezTo>
                  <a:pt x="1506629" y="4692374"/>
                  <a:pt x="1502551" y="4712551"/>
                  <a:pt x="1486695" y="4707303"/>
                </a:cubicBezTo>
                <a:cubicBezTo>
                  <a:pt x="1459462" y="4696523"/>
                  <a:pt x="1453852" y="4697563"/>
                  <a:pt x="1426366" y="4687718"/>
                </a:cubicBezTo>
                <a:cubicBezTo>
                  <a:pt x="1412560" y="4689453"/>
                  <a:pt x="1397512" y="4684365"/>
                  <a:pt x="1384037" y="4687843"/>
                </a:cubicBezTo>
                <a:lnTo>
                  <a:pt x="1346996" y="4686184"/>
                </a:lnTo>
                <a:lnTo>
                  <a:pt x="1308817" y="4690023"/>
                </a:lnTo>
                <a:lnTo>
                  <a:pt x="1268850" y="4701204"/>
                </a:lnTo>
                <a:cubicBezTo>
                  <a:pt x="1253323" y="4701949"/>
                  <a:pt x="1236826" y="4700974"/>
                  <a:pt x="1218909" y="4697243"/>
                </a:cubicBezTo>
                <a:cubicBezTo>
                  <a:pt x="1204883" y="4695263"/>
                  <a:pt x="1183521" y="4694006"/>
                  <a:pt x="1167081" y="4681108"/>
                </a:cubicBezTo>
                <a:cubicBezTo>
                  <a:pt x="1150641" y="4668210"/>
                  <a:pt x="1027982" y="4656956"/>
                  <a:pt x="1028065" y="4656732"/>
                </a:cubicBezTo>
                <a:cubicBezTo>
                  <a:pt x="997413" y="4653433"/>
                  <a:pt x="998916" y="4666066"/>
                  <a:pt x="983167" y="4667463"/>
                </a:cubicBezTo>
                <a:cubicBezTo>
                  <a:pt x="967418" y="4668859"/>
                  <a:pt x="959283" y="4663456"/>
                  <a:pt x="933575" y="4665113"/>
                </a:cubicBezTo>
                <a:cubicBezTo>
                  <a:pt x="907867" y="4666771"/>
                  <a:pt x="856664" y="4676890"/>
                  <a:pt x="828922" y="4677409"/>
                </a:cubicBezTo>
                <a:cubicBezTo>
                  <a:pt x="808598" y="4677652"/>
                  <a:pt x="807933" y="4665718"/>
                  <a:pt x="785859" y="4661311"/>
                </a:cubicBezTo>
                <a:cubicBezTo>
                  <a:pt x="764346" y="4676275"/>
                  <a:pt x="708123" y="4640980"/>
                  <a:pt x="709519" y="4662282"/>
                </a:cubicBezTo>
                <a:cubicBezTo>
                  <a:pt x="657776" y="4649495"/>
                  <a:pt x="666334" y="4651568"/>
                  <a:pt x="642835" y="4656529"/>
                </a:cubicBezTo>
                <a:lnTo>
                  <a:pt x="617041" y="4662947"/>
                </a:lnTo>
                <a:lnTo>
                  <a:pt x="530174" y="4659157"/>
                </a:lnTo>
                <a:lnTo>
                  <a:pt x="522967" y="4664296"/>
                </a:lnTo>
                <a:lnTo>
                  <a:pt x="505439" y="4665425"/>
                </a:lnTo>
                <a:lnTo>
                  <a:pt x="498947" y="4666124"/>
                </a:lnTo>
                <a:lnTo>
                  <a:pt x="494921" y="4663656"/>
                </a:lnTo>
                <a:cubicBezTo>
                  <a:pt x="492531" y="4662547"/>
                  <a:pt x="490756" y="4662473"/>
                  <a:pt x="489479" y="4664277"/>
                </a:cubicBezTo>
                <a:cubicBezTo>
                  <a:pt x="489277" y="4665254"/>
                  <a:pt x="489077" y="4666231"/>
                  <a:pt x="488876" y="4667208"/>
                </a:cubicBezTo>
                <a:lnTo>
                  <a:pt x="454603" y="4670897"/>
                </a:lnTo>
                <a:lnTo>
                  <a:pt x="208211" y="4676399"/>
                </a:lnTo>
                <a:cubicBezTo>
                  <a:pt x="153499" y="4693629"/>
                  <a:pt x="92158" y="4691047"/>
                  <a:pt x="29399" y="4685637"/>
                </a:cubicBezTo>
                <a:lnTo>
                  <a:pt x="0" y="4683114"/>
                </a:lnTo>
                <a:close/>
              </a:path>
            </a:pathLst>
          </a:cu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63607A1-D499-8AFC-5B63-A48734DACB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22743" r="22914" b="2"/>
          <a:stretch>
            <a:fillRect/>
          </a:stretch>
        </p:blipFill>
        <p:spPr>
          <a:xfrm>
            <a:off x="20" y="10"/>
            <a:ext cx="4044282" cy="4706602"/>
          </a:xfrm>
          <a:custGeom>
            <a:avLst/>
            <a:gdLst/>
            <a:ahLst/>
            <a:cxnLst/>
            <a:rect l="l" t="t" r="r" b="b"/>
            <a:pathLst>
              <a:path w="4044302" h="4706612">
                <a:moveTo>
                  <a:pt x="0" y="0"/>
                </a:moveTo>
                <a:lnTo>
                  <a:pt x="4044302" y="0"/>
                </a:lnTo>
                <a:lnTo>
                  <a:pt x="4044302" y="4683603"/>
                </a:lnTo>
                <a:lnTo>
                  <a:pt x="3973451" y="4677522"/>
                </a:lnTo>
                <a:cubicBezTo>
                  <a:pt x="3942015" y="4675526"/>
                  <a:pt x="3910877" y="4674945"/>
                  <a:pt x="3880688" y="4677902"/>
                </a:cubicBezTo>
                <a:cubicBezTo>
                  <a:pt x="3854349" y="4668373"/>
                  <a:pt x="3867024" y="4694267"/>
                  <a:pt x="3804472" y="4706612"/>
                </a:cubicBezTo>
                <a:cubicBezTo>
                  <a:pt x="3769790" y="4699764"/>
                  <a:pt x="3709689" y="4672031"/>
                  <a:pt x="3671141" y="4669214"/>
                </a:cubicBezTo>
                <a:cubicBezTo>
                  <a:pt x="3634430" y="4661806"/>
                  <a:pt x="3632993" y="4657630"/>
                  <a:pt x="3609792" y="4651280"/>
                </a:cubicBezTo>
                <a:cubicBezTo>
                  <a:pt x="3586591" y="4644931"/>
                  <a:pt x="3596838" y="4646444"/>
                  <a:pt x="3550675" y="4644949"/>
                </a:cubicBezTo>
                <a:cubicBezTo>
                  <a:pt x="3513195" y="4640338"/>
                  <a:pt x="3398385" y="4630109"/>
                  <a:pt x="3362699" y="4629669"/>
                </a:cubicBezTo>
                <a:cubicBezTo>
                  <a:pt x="3327014" y="4629229"/>
                  <a:pt x="3350265" y="4628980"/>
                  <a:pt x="3317820" y="4628473"/>
                </a:cubicBezTo>
                <a:cubicBezTo>
                  <a:pt x="3291761" y="4635373"/>
                  <a:pt x="3220279" y="4625153"/>
                  <a:pt x="3202541" y="4611353"/>
                </a:cubicBezTo>
                <a:cubicBezTo>
                  <a:pt x="3176498" y="4608414"/>
                  <a:pt x="3173034" y="4597692"/>
                  <a:pt x="3165095" y="4593183"/>
                </a:cubicBezTo>
                <a:cubicBezTo>
                  <a:pt x="3157156" y="4588674"/>
                  <a:pt x="3151440" y="4597640"/>
                  <a:pt x="3142614" y="4593521"/>
                </a:cubicBezTo>
                <a:cubicBezTo>
                  <a:pt x="3133788" y="4589402"/>
                  <a:pt x="3119786" y="4585666"/>
                  <a:pt x="3108607" y="4586122"/>
                </a:cubicBezTo>
                <a:cubicBezTo>
                  <a:pt x="3097429" y="4586579"/>
                  <a:pt x="3083057" y="4584832"/>
                  <a:pt x="3060172" y="4583967"/>
                </a:cubicBezTo>
                <a:cubicBezTo>
                  <a:pt x="3037288" y="4583102"/>
                  <a:pt x="3008898" y="4580847"/>
                  <a:pt x="2971297" y="4580934"/>
                </a:cubicBezTo>
                <a:cubicBezTo>
                  <a:pt x="2936460" y="4577753"/>
                  <a:pt x="2952539" y="4581456"/>
                  <a:pt x="2872577" y="4576652"/>
                </a:cubicBezTo>
                <a:cubicBezTo>
                  <a:pt x="2845447" y="4572221"/>
                  <a:pt x="2833971" y="4557733"/>
                  <a:pt x="2814205" y="4559580"/>
                </a:cubicBezTo>
                <a:cubicBezTo>
                  <a:pt x="2790909" y="4543112"/>
                  <a:pt x="2768526" y="4546849"/>
                  <a:pt x="2754311" y="4545459"/>
                </a:cubicBezTo>
                <a:cubicBezTo>
                  <a:pt x="2740096" y="4544070"/>
                  <a:pt x="2737019" y="4543662"/>
                  <a:pt x="2723224" y="4546010"/>
                </a:cubicBezTo>
                <a:cubicBezTo>
                  <a:pt x="2709430" y="4548359"/>
                  <a:pt x="2687410" y="4554101"/>
                  <a:pt x="2672793" y="4554314"/>
                </a:cubicBezTo>
                <a:cubicBezTo>
                  <a:pt x="2658176" y="4554527"/>
                  <a:pt x="2649574" y="4546685"/>
                  <a:pt x="2635521" y="4547286"/>
                </a:cubicBezTo>
                <a:cubicBezTo>
                  <a:pt x="2621467" y="4547887"/>
                  <a:pt x="2621767" y="4560245"/>
                  <a:pt x="2588471" y="4557919"/>
                </a:cubicBezTo>
                <a:lnTo>
                  <a:pt x="2439275" y="4540387"/>
                </a:lnTo>
                <a:cubicBezTo>
                  <a:pt x="2417784" y="4540194"/>
                  <a:pt x="2396292" y="4546221"/>
                  <a:pt x="2374801" y="4546028"/>
                </a:cubicBezTo>
                <a:cubicBezTo>
                  <a:pt x="2331700" y="4546603"/>
                  <a:pt x="2372806" y="4559122"/>
                  <a:pt x="2318618" y="4550990"/>
                </a:cubicBezTo>
                <a:cubicBezTo>
                  <a:pt x="2264430" y="4533528"/>
                  <a:pt x="2150787" y="4518120"/>
                  <a:pt x="2084135" y="4520400"/>
                </a:cubicBezTo>
                <a:lnTo>
                  <a:pt x="2010848" y="4500404"/>
                </a:lnTo>
                <a:lnTo>
                  <a:pt x="1962215" y="4501400"/>
                </a:lnTo>
                <a:lnTo>
                  <a:pt x="1926990" y="4495570"/>
                </a:lnTo>
                <a:cubicBezTo>
                  <a:pt x="1909127" y="4479452"/>
                  <a:pt x="1902510" y="4484082"/>
                  <a:pt x="1884649" y="4474880"/>
                </a:cubicBezTo>
                <a:cubicBezTo>
                  <a:pt x="1864462" y="4463930"/>
                  <a:pt x="1869383" y="4485922"/>
                  <a:pt x="1816219" y="4470938"/>
                </a:cubicBezTo>
                <a:cubicBezTo>
                  <a:pt x="1786214" y="4478916"/>
                  <a:pt x="1794086" y="4458547"/>
                  <a:pt x="1768335" y="4471096"/>
                </a:cubicBezTo>
                <a:cubicBezTo>
                  <a:pt x="1756010" y="4466078"/>
                  <a:pt x="1737157" y="4463295"/>
                  <a:pt x="1725889" y="4456707"/>
                </a:cubicBezTo>
                <a:lnTo>
                  <a:pt x="1704987" y="4453275"/>
                </a:lnTo>
                <a:lnTo>
                  <a:pt x="1678857" y="4447221"/>
                </a:lnTo>
                <a:lnTo>
                  <a:pt x="1674568" y="4435925"/>
                </a:lnTo>
                <a:lnTo>
                  <a:pt x="1634075" y="4429269"/>
                </a:lnTo>
                <a:cubicBezTo>
                  <a:pt x="1619699" y="4424763"/>
                  <a:pt x="1607040" y="4412316"/>
                  <a:pt x="1588492" y="4411465"/>
                </a:cubicBezTo>
                <a:cubicBezTo>
                  <a:pt x="1548666" y="4404488"/>
                  <a:pt x="1441540" y="4396830"/>
                  <a:pt x="1402240" y="4391911"/>
                </a:cubicBezTo>
                <a:cubicBezTo>
                  <a:pt x="1362940" y="4386992"/>
                  <a:pt x="1383536" y="4385271"/>
                  <a:pt x="1352691" y="4381952"/>
                </a:cubicBezTo>
                <a:cubicBezTo>
                  <a:pt x="1322602" y="4385447"/>
                  <a:pt x="1230331" y="4373936"/>
                  <a:pt x="1213419" y="4358161"/>
                </a:cubicBezTo>
                <a:cubicBezTo>
                  <a:pt x="1194291" y="4352958"/>
                  <a:pt x="1171642" y="4355246"/>
                  <a:pt x="1163347" y="4339486"/>
                </a:cubicBezTo>
                <a:cubicBezTo>
                  <a:pt x="1149374" y="4320060"/>
                  <a:pt x="1081104" y="4339702"/>
                  <a:pt x="1091517" y="4319884"/>
                </a:cubicBezTo>
                <a:cubicBezTo>
                  <a:pt x="1067291" y="4326517"/>
                  <a:pt x="1046078" y="4319455"/>
                  <a:pt x="1025956" y="4309010"/>
                </a:cubicBezTo>
                <a:lnTo>
                  <a:pt x="1004286" y="4296626"/>
                </a:lnTo>
                <a:lnTo>
                  <a:pt x="983819" y="4298478"/>
                </a:lnTo>
                <a:cubicBezTo>
                  <a:pt x="974051" y="4282658"/>
                  <a:pt x="953984" y="4293628"/>
                  <a:pt x="939204" y="4282411"/>
                </a:cubicBezTo>
                <a:lnTo>
                  <a:pt x="915836" y="4272323"/>
                </a:lnTo>
                <a:lnTo>
                  <a:pt x="899731" y="4266965"/>
                </a:lnTo>
                <a:lnTo>
                  <a:pt x="893886" y="4264715"/>
                </a:lnTo>
                <a:lnTo>
                  <a:pt x="889021" y="4266066"/>
                </a:lnTo>
                <a:cubicBezTo>
                  <a:pt x="886286" y="4266531"/>
                  <a:pt x="884573" y="4266166"/>
                  <a:pt x="884135" y="4264147"/>
                </a:cubicBezTo>
                <a:lnTo>
                  <a:pt x="884818" y="4261224"/>
                </a:lnTo>
                <a:lnTo>
                  <a:pt x="820228" y="4266638"/>
                </a:lnTo>
                <a:lnTo>
                  <a:pt x="788402" y="4263209"/>
                </a:lnTo>
                <a:cubicBezTo>
                  <a:pt x="756573" y="4279518"/>
                  <a:pt x="718864" y="4245871"/>
                  <a:pt x="687574" y="4276905"/>
                </a:cubicBezTo>
                <a:lnTo>
                  <a:pt x="556383" y="4277125"/>
                </a:lnTo>
                <a:lnTo>
                  <a:pt x="497122" y="4273689"/>
                </a:lnTo>
                <a:cubicBezTo>
                  <a:pt x="484020" y="4279519"/>
                  <a:pt x="445941" y="4269992"/>
                  <a:pt x="454008" y="4273811"/>
                </a:cubicBezTo>
                <a:lnTo>
                  <a:pt x="394229" y="4278215"/>
                </a:lnTo>
                <a:lnTo>
                  <a:pt x="386356" y="4282251"/>
                </a:lnTo>
                <a:lnTo>
                  <a:pt x="383576" y="4284364"/>
                </a:lnTo>
                <a:lnTo>
                  <a:pt x="370039" y="4285533"/>
                </a:lnTo>
                <a:cubicBezTo>
                  <a:pt x="361618" y="4289428"/>
                  <a:pt x="359083" y="4297501"/>
                  <a:pt x="350141" y="4300911"/>
                </a:cubicBezTo>
                <a:cubicBezTo>
                  <a:pt x="345670" y="4302616"/>
                  <a:pt x="339596" y="4303155"/>
                  <a:pt x="330385" y="4301424"/>
                </a:cubicBezTo>
                <a:cubicBezTo>
                  <a:pt x="329804" y="4289693"/>
                  <a:pt x="314374" y="4293109"/>
                  <a:pt x="297835" y="4297065"/>
                </a:cubicBezTo>
                <a:lnTo>
                  <a:pt x="282816" y="4299894"/>
                </a:lnTo>
                <a:lnTo>
                  <a:pt x="281368" y="4300653"/>
                </a:lnTo>
                <a:lnTo>
                  <a:pt x="280684" y="4300295"/>
                </a:lnTo>
                <a:lnTo>
                  <a:pt x="273908" y="4301571"/>
                </a:lnTo>
                <a:cubicBezTo>
                  <a:pt x="266799" y="4301990"/>
                  <a:pt x="261129" y="4300718"/>
                  <a:pt x="258614" y="4295926"/>
                </a:cubicBezTo>
                <a:cubicBezTo>
                  <a:pt x="242516" y="4327823"/>
                  <a:pt x="214979" y="4309338"/>
                  <a:pt x="182068" y="4323284"/>
                </a:cubicBezTo>
                <a:cubicBezTo>
                  <a:pt x="157942" y="4332898"/>
                  <a:pt x="153812" y="4326151"/>
                  <a:pt x="128666" y="4331122"/>
                </a:cubicBezTo>
                <a:cubicBezTo>
                  <a:pt x="77925" y="4373333"/>
                  <a:pt x="87445" y="4341355"/>
                  <a:pt x="21563" y="4371972"/>
                </a:cubicBezTo>
                <a:lnTo>
                  <a:pt x="0" y="4383632"/>
                </a:lnTo>
                <a:close/>
              </a:path>
            </a:pathLst>
          </a:cu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96B4F8D-F261-41C2-B0A1-B0899F667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5900" y="4774216"/>
            <a:ext cx="7583" cy="4128"/>
          </a:xfrm>
          <a:custGeom>
            <a:avLst/>
            <a:gdLst>
              <a:gd name="connsiteX0" fmla="*/ 495 w 7583"/>
              <a:gd name="connsiteY0" fmla="*/ 7 h 4128"/>
              <a:gd name="connsiteX1" fmla="*/ 7583 w 7583"/>
              <a:gd name="connsiteY1" fmla="*/ 2703 h 4128"/>
              <a:gd name="connsiteX2" fmla="*/ 7102 w 7583"/>
              <a:gd name="connsiteY2" fmla="*/ 4128 h 4128"/>
              <a:gd name="connsiteX3" fmla="*/ 7072 w 7583"/>
              <a:gd name="connsiteY3" fmla="*/ 4121 h 4128"/>
              <a:gd name="connsiteX4" fmla="*/ 495 w 7583"/>
              <a:gd name="connsiteY4" fmla="*/ 7 h 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83" h="4128">
                <a:moveTo>
                  <a:pt x="495" y="7"/>
                </a:moveTo>
                <a:cubicBezTo>
                  <a:pt x="1798" y="107"/>
                  <a:pt x="5378" y="1342"/>
                  <a:pt x="7583" y="2703"/>
                </a:cubicBezTo>
                <a:lnTo>
                  <a:pt x="7102" y="4128"/>
                </a:lnTo>
                <a:lnTo>
                  <a:pt x="7072" y="4121"/>
                </a:lnTo>
                <a:cubicBezTo>
                  <a:pt x="167" y="943"/>
                  <a:pt x="-808" y="-93"/>
                  <a:pt x="495" y="7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C7563A-4B20-4E0B-8548-374928B55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5900" y="4774216"/>
            <a:ext cx="7583" cy="4128"/>
          </a:xfrm>
          <a:custGeom>
            <a:avLst/>
            <a:gdLst>
              <a:gd name="connsiteX0" fmla="*/ 495 w 7583"/>
              <a:gd name="connsiteY0" fmla="*/ 7 h 4128"/>
              <a:gd name="connsiteX1" fmla="*/ 7583 w 7583"/>
              <a:gd name="connsiteY1" fmla="*/ 2703 h 4128"/>
              <a:gd name="connsiteX2" fmla="*/ 7102 w 7583"/>
              <a:gd name="connsiteY2" fmla="*/ 4128 h 4128"/>
              <a:gd name="connsiteX3" fmla="*/ 7072 w 7583"/>
              <a:gd name="connsiteY3" fmla="*/ 4121 h 4128"/>
              <a:gd name="connsiteX4" fmla="*/ 495 w 7583"/>
              <a:gd name="connsiteY4" fmla="*/ 7 h 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83" h="4128">
                <a:moveTo>
                  <a:pt x="495" y="7"/>
                </a:moveTo>
                <a:cubicBezTo>
                  <a:pt x="1798" y="107"/>
                  <a:pt x="5378" y="1342"/>
                  <a:pt x="7583" y="2703"/>
                </a:cubicBezTo>
                <a:lnTo>
                  <a:pt x="7102" y="4128"/>
                </a:lnTo>
                <a:lnTo>
                  <a:pt x="7072" y="4121"/>
                </a:lnTo>
                <a:cubicBezTo>
                  <a:pt x="167" y="943"/>
                  <a:pt x="-808" y="-93"/>
                  <a:pt x="495" y="7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8FBE4C-A4C0-E1E6-D5F5-739C99E3B7F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680" r="15976" b="2"/>
          <a:stretch>
            <a:fillRect/>
          </a:stretch>
        </p:blipFill>
        <p:spPr>
          <a:xfrm>
            <a:off x="8118152" y="370899"/>
            <a:ext cx="4073848" cy="5097855"/>
          </a:xfrm>
          <a:custGeom>
            <a:avLst/>
            <a:gdLst/>
            <a:ahLst/>
            <a:cxnLst/>
            <a:rect l="l" t="t" r="r" b="b"/>
            <a:pathLst>
              <a:path w="4073848" h="5097855">
                <a:moveTo>
                  <a:pt x="0" y="0"/>
                </a:moveTo>
                <a:lnTo>
                  <a:pt x="19820" y="5180"/>
                </a:lnTo>
                <a:lnTo>
                  <a:pt x="49402" y="7911"/>
                </a:lnTo>
                <a:cubicBezTo>
                  <a:pt x="58464" y="10327"/>
                  <a:pt x="59058" y="18121"/>
                  <a:pt x="71002" y="17994"/>
                </a:cubicBezTo>
                <a:cubicBezTo>
                  <a:pt x="107266" y="23166"/>
                  <a:pt x="172585" y="27649"/>
                  <a:pt x="221893" y="33346"/>
                </a:cubicBezTo>
                <a:cubicBezTo>
                  <a:pt x="246320" y="29951"/>
                  <a:pt x="281352" y="36453"/>
                  <a:pt x="291482" y="46142"/>
                </a:cubicBezTo>
                <a:cubicBezTo>
                  <a:pt x="303579" y="48837"/>
                  <a:pt x="332739" y="48886"/>
                  <a:pt x="344505" y="46978"/>
                </a:cubicBezTo>
                <a:cubicBezTo>
                  <a:pt x="354949" y="47257"/>
                  <a:pt x="356843" y="50945"/>
                  <a:pt x="370719" y="52379"/>
                </a:cubicBezTo>
                <a:cubicBezTo>
                  <a:pt x="385865" y="55758"/>
                  <a:pt x="418717" y="71770"/>
                  <a:pt x="432980" y="76777"/>
                </a:cubicBezTo>
                <a:cubicBezTo>
                  <a:pt x="447242" y="81784"/>
                  <a:pt x="432737" y="76599"/>
                  <a:pt x="456293" y="82419"/>
                </a:cubicBezTo>
                <a:cubicBezTo>
                  <a:pt x="464698" y="84403"/>
                  <a:pt x="462938" y="92138"/>
                  <a:pt x="481008" y="95827"/>
                </a:cubicBezTo>
                <a:cubicBezTo>
                  <a:pt x="499078" y="99517"/>
                  <a:pt x="539553" y="103782"/>
                  <a:pt x="564714" y="104556"/>
                </a:cubicBezTo>
                <a:cubicBezTo>
                  <a:pt x="592824" y="92037"/>
                  <a:pt x="582974" y="109081"/>
                  <a:pt x="634376" y="93326"/>
                </a:cubicBezTo>
                <a:cubicBezTo>
                  <a:pt x="635698" y="95341"/>
                  <a:pt x="656703" y="94474"/>
                  <a:pt x="678233" y="95822"/>
                </a:cubicBezTo>
                <a:cubicBezTo>
                  <a:pt x="699762" y="97170"/>
                  <a:pt x="745607" y="108465"/>
                  <a:pt x="763555" y="101412"/>
                </a:cubicBezTo>
                <a:lnTo>
                  <a:pt x="921892" y="100673"/>
                </a:lnTo>
                <a:lnTo>
                  <a:pt x="1012783" y="112509"/>
                </a:lnTo>
                <a:cubicBezTo>
                  <a:pt x="1044389" y="114404"/>
                  <a:pt x="1049697" y="123044"/>
                  <a:pt x="1070000" y="119654"/>
                </a:cubicBezTo>
                <a:cubicBezTo>
                  <a:pt x="1104224" y="121839"/>
                  <a:pt x="1082556" y="137881"/>
                  <a:pt x="1122043" y="124964"/>
                </a:cubicBezTo>
                <a:cubicBezTo>
                  <a:pt x="1111251" y="138700"/>
                  <a:pt x="1140599" y="121238"/>
                  <a:pt x="1160906" y="132297"/>
                </a:cubicBezTo>
                <a:cubicBezTo>
                  <a:pt x="1189386" y="124143"/>
                  <a:pt x="1218667" y="134414"/>
                  <a:pt x="1235955" y="135610"/>
                </a:cubicBezTo>
                <a:cubicBezTo>
                  <a:pt x="1253243" y="136806"/>
                  <a:pt x="1239866" y="140567"/>
                  <a:pt x="1264634" y="139474"/>
                </a:cubicBezTo>
                <a:lnTo>
                  <a:pt x="1299612" y="145010"/>
                </a:lnTo>
                <a:cubicBezTo>
                  <a:pt x="1297785" y="140439"/>
                  <a:pt x="1302846" y="141786"/>
                  <a:pt x="1316723" y="142501"/>
                </a:cubicBezTo>
                <a:lnTo>
                  <a:pt x="1353994" y="138427"/>
                </a:lnTo>
                <a:lnTo>
                  <a:pt x="1379571" y="142536"/>
                </a:lnTo>
                <a:cubicBezTo>
                  <a:pt x="1382999" y="142397"/>
                  <a:pt x="1407380" y="137923"/>
                  <a:pt x="1406891" y="134412"/>
                </a:cubicBezTo>
                <a:cubicBezTo>
                  <a:pt x="1433565" y="149140"/>
                  <a:pt x="1436234" y="139888"/>
                  <a:pt x="1463587" y="136134"/>
                </a:cubicBezTo>
                <a:cubicBezTo>
                  <a:pt x="1487038" y="137517"/>
                  <a:pt x="1466824" y="137982"/>
                  <a:pt x="1523495" y="139722"/>
                </a:cubicBezTo>
                <a:cubicBezTo>
                  <a:pt x="1545556" y="155891"/>
                  <a:pt x="1529698" y="128003"/>
                  <a:pt x="1573001" y="150645"/>
                </a:cubicBezTo>
                <a:cubicBezTo>
                  <a:pt x="1575121" y="148880"/>
                  <a:pt x="1601855" y="150499"/>
                  <a:pt x="1615848" y="152274"/>
                </a:cubicBezTo>
                <a:cubicBezTo>
                  <a:pt x="1629840" y="154049"/>
                  <a:pt x="1642482" y="151886"/>
                  <a:pt x="1656958" y="161298"/>
                </a:cubicBezTo>
                <a:cubicBezTo>
                  <a:pt x="1667535" y="164193"/>
                  <a:pt x="1648634" y="159956"/>
                  <a:pt x="1681709" y="164883"/>
                </a:cubicBezTo>
                <a:cubicBezTo>
                  <a:pt x="1714785" y="169810"/>
                  <a:pt x="1822594" y="186492"/>
                  <a:pt x="1855413" y="190858"/>
                </a:cubicBezTo>
                <a:cubicBezTo>
                  <a:pt x="1888232" y="195224"/>
                  <a:pt x="1865150" y="197788"/>
                  <a:pt x="1878624" y="198221"/>
                </a:cubicBezTo>
                <a:cubicBezTo>
                  <a:pt x="1892098" y="198654"/>
                  <a:pt x="1921110" y="191588"/>
                  <a:pt x="1936257" y="193458"/>
                </a:cubicBezTo>
                <a:cubicBezTo>
                  <a:pt x="1955273" y="195364"/>
                  <a:pt x="1958093" y="202665"/>
                  <a:pt x="1969506" y="202296"/>
                </a:cubicBezTo>
                <a:cubicBezTo>
                  <a:pt x="1980059" y="192079"/>
                  <a:pt x="1991264" y="192192"/>
                  <a:pt x="2009543" y="198388"/>
                </a:cubicBezTo>
                <a:cubicBezTo>
                  <a:pt x="2043643" y="201172"/>
                  <a:pt x="2043670" y="190662"/>
                  <a:pt x="2076599" y="192177"/>
                </a:cubicBezTo>
                <a:cubicBezTo>
                  <a:pt x="2091049" y="191598"/>
                  <a:pt x="2098780" y="194892"/>
                  <a:pt x="2122888" y="191618"/>
                </a:cubicBezTo>
                <a:cubicBezTo>
                  <a:pt x="2140054" y="192316"/>
                  <a:pt x="2174542" y="194072"/>
                  <a:pt x="2197782" y="183790"/>
                </a:cubicBezTo>
                <a:cubicBezTo>
                  <a:pt x="2222989" y="182481"/>
                  <a:pt x="2204683" y="182017"/>
                  <a:pt x="2232194" y="184607"/>
                </a:cubicBezTo>
                <a:cubicBezTo>
                  <a:pt x="2265802" y="185125"/>
                  <a:pt x="2279792" y="178894"/>
                  <a:pt x="2299212" y="180376"/>
                </a:cubicBezTo>
                <a:cubicBezTo>
                  <a:pt x="2311858" y="176121"/>
                  <a:pt x="2297536" y="181192"/>
                  <a:pt x="2346142" y="175851"/>
                </a:cubicBezTo>
                <a:cubicBezTo>
                  <a:pt x="2365406" y="185310"/>
                  <a:pt x="2381884" y="172374"/>
                  <a:pt x="2398368" y="174412"/>
                </a:cubicBezTo>
                <a:cubicBezTo>
                  <a:pt x="2424509" y="173378"/>
                  <a:pt x="2488760" y="173491"/>
                  <a:pt x="2512594" y="172027"/>
                </a:cubicBezTo>
                <a:cubicBezTo>
                  <a:pt x="2536428" y="170563"/>
                  <a:pt x="2511059" y="168382"/>
                  <a:pt x="2541375" y="165630"/>
                </a:cubicBezTo>
                <a:cubicBezTo>
                  <a:pt x="2597211" y="177879"/>
                  <a:pt x="2628371" y="155834"/>
                  <a:pt x="2684883" y="153136"/>
                </a:cubicBezTo>
                <a:cubicBezTo>
                  <a:pt x="2719188" y="136064"/>
                  <a:pt x="2743499" y="153798"/>
                  <a:pt x="2781009" y="140733"/>
                </a:cubicBezTo>
                <a:cubicBezTo>
                  <a:pt x="2806393" y="136738"/>
                  <a:pt x="2810080" y="140555"/>
                  <a:pt x="2824377" y="138690"/>
                </a:cubicBezTo>
                <a:cubicBezTo>
                  <a:pt x="2838674" y="136825"/>
                  <a:pt x="2854799" y="132329"/>
                  <a:pt x="2866792" y="129542"/>
                </a:cubicBezTo>
                <a:cubicBezTo>
                  <a:pt x="2873210" y="133180"/>
                  <a:pt x="2923100" y="126770"/>
                  <a:pt x="2921948" y="121966"/>
                </a:cubicBezTo>
                <a:cubicBezTo>
                  <a:pt x="2929361" y="123612"/>
                  <a:pt x="2949852" y="129984"/>
                  <a:pt x="2952165" y="122378"/>
                </a:cubicBezTo>
                <a:cubicBezTo>
                  <a:pt x="2990011" y="122297"/>
                  <a:pt x="3011272" y="121230"/>
                  <a:pt x="3044378" y="131368"/>
                </a:cubicBezTo>
                <a:cubicBezTo>
                  <a:pt x="3067906" y="135145"/>
                  <a:pt x="3051474" y="133118"/>
                  <a:pt x="3066117" y="135515"/>
                </a:cubicBezTo>
                <a:cubicBezTo>
                  <a:pt x="3080761" y="137912"/>
                  <a:pt x="3105156" y="133618"/>
                  <a:pt x="3129038" y="133048"/>
                </a:cubicBezTo>
                <a:cubicBezTo>
                  <a:pt x="3153252" y="133180"/>
                  <a:pt x="3181464" y="137262"/>
                  <a:pt x="3199396" y="138690"/>
                </a:cubicBezTo>
                <a:cubicBezTo>
                  <a:pt x="3217327" y="140118"/>
                  <a:pt x="3221605" y="139775"/>
                  <a:pt x="3236626" y="141617"/>
                </a:cubicBezTo>
                <a:cubicBezTo>
                  <a:pt x="3261693" y="138167"/>
                  <a:pt x="3282756" y="139985"/>
                  <a:pt x="3301529" y="147360"/>
                </a:cubicBezTo>
                <a:cubicBezTo>
                  <a:pt x="3316136" y="149253"/>
                  <a:pt x="3308650" y="153562"/>
                  <a:pt x="3319466" y="155359"/>
                </a:cubicBezTo>
                <a:cubicBezTo>
                  <a:pt x="3330283" y="157156"/>
                  <a:pt x="3337180" y="149032"/>
                  <a:pt x="3366431" y="150998"/>
                </a:cubicBezTo>
                <a:cubicBezTo>
                  <a:pt x="3376837" y="151395"/>
                  <a:pt x="3376489" y="159016"/>
                  <a:pt x="3398712" y="160121"/>
                </a:cubicBezTo>
                <a:cubicBezTo>
                  <a:pt x="3420936" y="161226"/>
                  <a:pt x="3510291" y="165983"/>
                  <a:pt x="3542998" y="167155"/>
                </a:cubicBezTo>
                <a:cubicBezTo>
                  <a:pt x="3575704" y="168327"/>
                  <a:pt x="3562463" y="165109"/>
                  <a:pt x="3578141" y="164774"/>
                </a:cubicBezTo>
                <a:cubicBezTo>
                  <a:pt x="3593820" y="164439"/>
                  <a:pt x="3612368" y="156036"/>
                  <a:pt x="3637070" y="165143"/>
                </a:cubicBezTo>
                <a:cubicBezTo>
                  <a:pt x="3655547" y="160298"/>
                  <a:pt x="3656022" y="171417"/>
                  <a:pt x="3676510" y="174285"/>
                </a:cubicBezTo>
                <a:cubicBezTo>
                  <a:pt x="3687814" y="178343"/>
                  <a:pt x="3701962" y="177166"/>
                  <a:pt x="3711295" y="179965"/>
                </a:cubicBezTo>
                <a:cubicBezTo>
                  <a:pt x="3720627" y="182764"/>
                  <a:pt x="3728005" y="183268"/>
                  <a:pt x="3734909" y="186315"/>
                </a:cubicBezTo>
                <a:cubicBezTo>
                  <a:pt x="3741813" y="189362"/>
                  <a:pt x="3743912" y="195469"/>
                  <a:pt x="3752716" y="198247"/>
                </a:cubicBezTo>
                <a:cubicBezTo>
                  <a:pt x="3761521" y="201025"/>
                  <a:pt x="3775291" y="205915"/>
                  <a:pt x="3785338" y="207746"/>
                </a:cubicBezTo>
                <a:cubicBezTo>
                  <a:pt x="3795386" y="209577"/>
                  <a:pt x="3793861" y="206743"/>
                  <a:pt x="3813002" y="209235"/>
                </a:cubicBezTo>
                <a:cubicBezTo>
                  <a:pt x="3844203" y="214556"/>
                  <a:pt x="3872302" y="218411"/>
                  <a:pt x="3907394" y="217935"/>
                </a:cubicBezTo>
                <a:cubicBezTo>
                  <a:pt x="3913972" y="227642"/>
                  <a:pt x="3924446" y="223236"/>
                  <a:pt x="3938455" y="218099"/>
                </a:cubicBezTo>
                <a:cubicBezTo>
                  <a:pt x="3964643" y="225179"/>
                  <a:pt x="4008872" y="230664"/>
                  <a:pt x="4053670" y="246493"/>
                </a:cubicBezTo>
                <a:cubicBezTo>
                  <a:pt x="4060026" y="249727"/>
                  <a:pt x="4064731" y="252068"/>
                  <a:pt x="4068686" y="253851"/>
                </a:cubicBezTo>
                <a:lnTo>
                  <a:pt x="4073848" y="255820"/>
                </a:lnTo>
                <a:lnTo>
                  <a:pt x="4073848" y="5096562"/>
                </a:lnTo>
                <a:lnTo>
                  <a:pt x="4062380" y="5097855"/>
                </a:lnTo>
                <a:cubicBezTo>
                  <a:pt x="4057192" y="5097055"/>
                  <a:pt x="4053199" y="5094472"/>
                  <a:pt x="4049820" y="5089388"/>
                </a:cubicBezTo>
                <a:cubicBezTo>
                  <a:pt x="4009878" y="5087267"/>
                  <a:pt x="3968705" y="5061632"/>
                  <a:pt x="3943125" y="5073727"/>
                </a:cubicBezTo>
                <a:cubicBezTo>
                  <a:pt x="3944749" y="5052314"/>
                  <a:pt x="3930432" y="5060350"/>
                  <a:pt x="3902578" y="5055197"/>
                </a:cubicBezTo>
                <a:cubicBezTo>
                  <a:pt x="3882656" y="5049199"/>
                  <a:pt x="3839627" y="5036588"/>
                  <a:pt x="3823591" y="5030823"/>
                </a:cubicBezTo>
                <a:cubicBezTo>
                  <a:pt x="3807556" y="5025058"/>
                  <a:pt x="3795270" y="5029266"/>
                  <a:pt x="3779178" y="5023718"/>
                </a:cubicBezTo>
                <a:cubicBezTo>
                  <a:pt x="3786402" y="5005404"/>
                  <a:pt x="3690441" y="5017899"/>
                  <a:pt x="3727041" y="5004453"/>
                </a:cubicBezTo>
                <a:cubicBezTo>
                  <a:pt x="3699629" y="4993542"/>
                  <a:pt x="3709708" y="4998999"/>
                  <a:pt x="3695215" y="5003935"/>
                </a:cubicBezTo>
                <a:cubicBezTo>
                  <a:pt x="3660744" y="4999180"/>
                  <a:pt x="3657695" y="4997754"/>
                  <a:pt x="3617918" y="5002257"/>
                </a:cubicBezTo>
                <a:cubicBezTo>
                  <a:pt x="3600258" y="5001551"/>
                  <a:pt x="3594004" y="4999083"/>
                  <a:pt x="3578292" y="4997633"/>
                </a:cubicBezTo>
                <a:cubicBezTo>
                  <a:pt x="3562580" y="4996183"/>
                  <a:pt x="3553912" y="4997238"/>
                  <a:pt x="3523647" y="4993560"/>
                </a:cubicBezTo>
                <a:cubicBezTo>
                  <a:pt x="3499709" y="4988949"/>
                  <a:pt x="3482330" y="4990238"/>
                  <a:pt x="3462999" y="4987582"/>
                </a:cubicBezTo>
                <a:cubicBezTo>
                  <a:pt x="3443667" y="4984927"/>
                  <a:pt x="3431887" y="4980755"/>
                  <a:pt x="3407661" y="4977626"/>
                </a:cubicBezTo>
                <a:cubicBezTo>
                  <a:pt x="3386862" y="4968882"/>
                  <a:pt x="3308417" y="4989840"/>
                  <a:pt x="3292705" y="4963636"/>
                </a:cubicBezTo>
                <a:cubicBezTo>
                  <a:pt x="3235824" y="4968918"/>
                  <a:pt x="3219730" y="4958334"/>
                  <a:pt x="3172975" y="4953691"/>
                </a:cubicBezTo>
                <a:cubicBezTo>
                  <a:pt x="3127763" y="4948837"/>
                  <a:pt x="3122071" y="4951787"/>
                  <a:pt x="3074842" y="4939189"/>
                </a:cubicBezTo>
                <a:cubicBezTo>
                  <a:pt x="3037951" y="4926629"/>
                  <a:pt x="3018156" y="4922664"/>
                  <a:pt x="2975114" y="4919945"/>
                </a:cubicBezTo>
                <a:cubicBezTo>
                  <a:pt x="2971916" y="4927359"/>
                  <a:pt x="2920569" y="4912496"/>
                  <a:pt x="2912264" y="4910306"/>
                </a:cubicBezTo>
                <a:cubicBezTo>
                  <a:pt x="2913215" y="4915182"/>
                  <a:pt x="2886096" y="4917324"/>
                  <a:pt x="2879068" y="4913219"/>
                </a:cubicBezTo>
                <a:cubicBezTo>
                  <a:pt x="2816888" y="4916083"/>
                  <a:pt x="2797908" y="4934735"/>
                  <a:pt x="2751306" y="4924939"/>
                </a:cubicBezTo>
                <a:cubicBezTo>
                  <a:pt x="2714930" y="4924870"/>
                  <a:pt x="2716667" y="4934409"/>
                  <a:pt x="2664406" y="4934300"/>
                </a:cubicBezTo>
                <a:cubicBezTo>
                  <a:pt x="2642420" y="4938458"/>
                  <a:pt x="2649006" y="4930226"/>
                  <a:pt x="2621651" y="4930533"/>
                </a:cubicBezTo>
                <a:cubicBezTo>
                  <a:pt x="2586738" y="4948131"/>
                  <a:pt x="2549613" y="4936664"/>
                  <a:pt x="2500282" y="4936142"/>
                </a:cubicBezTo>
                <a:cubicBezTo>
                  <a:pt x="2439944" y="4934837"/>
                  <a:pt x="2389504" y="4942093"/>
                  <a:pt x="2337000" y="4934320"/>
                </a:cubicBezTo>
                <a:cubicBezTo>
                  <a:pt x="2317698" y="4940567"/>
                  <a:pt x="2291907" y="4948971"/>
                  <a:pt x="2270703" y="4938111"/>
                </a:cubicBezTo>
                <a:cubicBezTo>
                  <a:pt x="2215033" y="4939841"/>
                  <a:pt x="2221532" y="4944790"/>
                  <a:pt x="2200316" y="4938470"/>
                </a:cubicBezTo>
                <a:cubicBezTo>
                  <a:pt x="2158078" y="4940893"/>
                  <a:pt x="2164891" y="4935351"/>
                  <a:pt x="2126710" y="4932347"/>
                </a:cubicBezTo>
                <a:cubicBezTo>
                  <a:pt x="2095620" y="4927728"/>
                  <a:pt x="2111086" y="4928153"/>
                  <a:pt x="2082324" y="4927593"/>
                </a:cubicBezTo>
                <a:cubicBezTo>
                  <a:pt x="2055130" y="4936130"/>
                  <a:pt x="2036508" y="4925578"/>
                  <a:pt x="2029206" y="4923365"/>
                </a:cubicBezTo>
                <a:cubicBezTo>
                  <a:pt x="2003508" y="4924806"/>
                  <a:pt x="1965456" y="4913048"/>
                  <a:pt x="1969765" y="4928228"/>
                </a:cubicBezTo>
                <a:cubicBezTo>
                  <a:pt x="1933670" y="4907655"/>
                  <a:pt x="1935015" y="4928539"/>
                  <a:pt x="1896446" y="4923240"/>
                </a:cubicBezTo>
                <a:cubicBezTo>
                  <a:pt x="1876120" y="4915707"/>
                  <a:pt x="1849790" y="4911657"/>
                  <a:pt x="1837029" y="4921066"/>
                </a:cubicBezTo>
                <a:cubicBezTo>
                  <a:pt x="1759478" y="4909120"/>
                  <a:pt x="1806390" y="4905512"/>
                  <a:pt x="1727326" y="4892968"/>
                </a:cubicBezTo>
                <a:cubicBezTo>
                  <a:pt x="1686312" y="4886651"/>
                  <a:pt x="1625466" y="4884219"/>
                  <a:pt x="1593578" y="4875201"/>
                </a:cubicBezTo>
                <a:cubicBezTo>
                  <a:pt x="1561690" y="4866183"/>
                  <a:pt x="1553872" y="4870257"/>
                  <a:pt x="1529199" y="4863739"/>
                </a:cubicBezTo>
                <a:cubicBezTo>
                  <a:pt x="1504527" y="4857222"/>
                  <a:pt x="1472957" y="4856729"/>
                  <a:pt x="1453102" y="4853389"/>
                </a:cubicBezTo>
                <a:cubicBezTo>
                  <a:pt x="1433246" y="4850048"/>
                  <a:pt x="1412604" y="4842097"/>
                  <a:pt x="1410062" y="4843700"/>
                </a:cubicBezTo>
                <a:cubicBezTo>
                  <a:pt x="1370061" y="4835203"/>
                  <a:pt x="1358114" y="4845698"/>
                  <a:pt x="1334230" y="4827940"/>
                </a:cubicBezTo>
                <a:cubicBezTo>
                  <a:pt x="1313790" y="4825698"/>
                  <a:pt x="1309169" y="4823751"/>
                  <a:pt x="1287424" y="4823328"/>
                </a:cubicBezTo>
                <a:cubicBezTo>
                  <a:pt x="1265680" y="4822905"/>
                  <a:pt x="1234048" y="4825438"/>
                  <a:pt x="1203760" y="4825401"/>
                </a:cubicBezTo>
                <a:cubicBezTo>
                  <a:pt x="1172376" y="4827120"/>
                  <a:pt x="1171591" y="4843575"/>
                  <a:pt x="1142353" y="4826911"/>
                </a:cubicBezTo>
                <a:cubicBezTo>
                  <a:pt x="1142648" y="4830450"/>
                  <a:pt x="1127453" y="4831600"/>
                  <a:pt x="1123543" y="4831484"/>
                </a:cubicBezTo>
                <a:lnTo>
                  <a:pt x="1092581" y="4833192"/>
                </a:lnTo>
                <a:lnTo>
                  <a:pt x="1089970" y="4827604"/>
                </a:lnTo>
                <a:cubicBezTo>
                  <a:pt x="1078405" y="4825299"/>
                  <a:pt x="1058546" y="4830811"/>
                  <a:pt x="1046990" y="4831800"/>
                </a:cubicBezTo>
                <a:lnTo>
                  <a:pt x="1020627" y="4833537"/>
                </a:lnTo>
                <a:lnTo>
                  <a:pt x="1010602" y="4832752"/>
                </a:lnTo>
                <a:lnTo>
                  <a:pt x="1006327" y="4832812"/>
                </a:lnTo>
                <a:lnTo>
                  <a:pt x="995285" y="4828639"/>
                </a:lnTo>
                <a:cubicBezTo>
                  <a:pt x="985016" y="4827594"/>
                  <a:pt x="977337" y="4820880"/>
                  <a:pt x="971197" y="4819859"/>
                </a:cubicBezTo>
                <a:cubicBezTo>
                  <a:pt x="965058" y="4818838"/>
                  <a:pt x="963247" y="4826590"/>
                  <a:pt x="958444" y="4822516"/>
                </a:cubicBezTo>
                <a:cubicBezTo>
                  <a:pt x="964528" y="4819545"/>
                  <a:pt x="954985" y="4817124"/>
                  <a:pt x="950776" y="4814966"/>
                </a:cubicBezTo>
                <a:lnTo>
                  <a:pt x="912589" y="4812307"/>
                </a:lnTo>
                <a:cubicBezTo>
                  <a:pt x="866435" y="4815189"/>
                  <a:pt x="882762" y="4802056"/>
                  <a:pt x="868646" y="4810372"/>
                </a:cubicBezTo>
                <a:cubicBezTo>
                  <a:pt x="833647" y="4816986"/>
                  <a:pt x="825964" y="4816964"/>
                  <a:pt x="813484" y="4815448"/>
                </a:cubicBezTo>
                <a:cubicBezTo>
                  <a:pt x="774068" y="4820782"/>
                  <a:pt x="767891" y="4822976"/>
                  <a:pt x="717218" y="4827378"/>
                </a:cubicBezTo>
                <a:cubicBezTo>
                  <a:pt x="688925" y="4839908"/>
                  <a:pt x="680839" y="4840723"/>
                  <a:pt x="659409" y="4845952"/>
                </a:cubicBezTo>
                <a:cubicBezTo>
                  <a:pt x="633011" y="4854112"/>
                  <a:pt x="639997" y="4860055"/>
                  <a:pt x="607917" y="4863927"/>
                </a:cubicBezTo>
                <a:cubicBezTo>
                  <a:pt x="591636" y="4868226"/>
                  <a:pt x="579429" y="4878384"/>
                  <a:pt x="569284" y="4882117"/>
                </a:cubicBezTo>
                <a:cubicBezTo>
                  <a:pt x="559139" y="4885850"/>
                  <a:pt x="555067" y="4884639"/>
                  <a:pt x="537968" y="4887374"/>
                </a:cubicBezTo>
                <a:cubicBezTo>
                  <a:pt x="526595" y="4886448"/>
                  <a:pt x="489777" y="4886423"/>
                  <a:pt x="482916" y="4888156"/>
                </a:cubicBezTo>
                <a:cubicBezTo>
                  <a:pt x="463365" y="4898273"/>
                  <a:pt x="445824" y="4886936"/>
                  <a:pt x="411637" y="4886771"/>
                </a:cubicBezTo>
                <a:lnTo>
                  <a:pt x="371262" y="4888142"/>
                </a:lnTo>
                <a:cubicBezTo>
                  <a:pt x="363928" y="4882747"/>
                  <a:pt x="306156" y="4880831"/>
                  <a:pt x="302060" y="4873520"/>
                </a:cubicBezTo>
                <a:cubicBezTo>
                  <a:pt x="280888" y="4866176"/>
                  <a:pt x="280811" y="4847663"/>
                  <a:pt x="248012" y="4840618"/>
                </a:cubicBezTo>
                <a:cubicBezTo>
                  <a:pt x="230331" y="4833575"/>
                  <a:pt x="240156" y="4851312"/>
                  <a:pt x="195979" y="4831260"/>
                </a:cubicBezTo>
                <a:cubicBezTo>
                  <a:pt x="165972" y="4807991"/>
                  <a:pt x="63439" y="4789506"/>
                  <a:pt x="10733" y="4758959"/>
                </a:cubicBezTo>
                <a:lnTo>
                  <a:pt x="0" y="475084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51425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365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0BB25E-2DD6-551B-2581-8B1414E37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100">
                <a:solidFill>
                  <a:srgbClr val="FFFFFF"/>
                </a:solidFill>
              </a:rPr>
              <a:t>Squirrels need water, seeds and nuts, carrots and fresh green vegetable leaves – but no other human food- avoid bread too.</a:t>
            </a: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A53C897-5770-E6E3-C0A8-B9A9AFA1AD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7984" b="3983"/>
          <a:stretch>
            <a:fillRect/>
          </a:stretch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507822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1022CA72-2A63-428F-B586-37BA5AB6D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5FA7A8D-FE5B-42D3-4625-0006873F3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8495" y="364143"/>
            <a:ext cx="3756204" cy="342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B5440473-A460-1A78-E0FB-CA449EF89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719" y="4495568"/>
            <a:ext cx="6586915" cy="19052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95% and above Attendance weekly Reward.  </a:t>
            </a:r>
            <a:r>
              <a:rPr lang="en-US" altLang="en-US" sz="2800"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Gain a star for each week your class achieves 95%+ </a:t>
            </a:r>
            <a:r>
              <a:rPr lang="en-US" altLang="en-US" sz="2800" b="1">
                <a:solidFill>
                  <a:srgbClr val="FF0000"/>
                </a:solidFill>
                <a:latin typeface="+mn-lt"/>
              </a:rPr>
              <a:t>How did your class do?</a:t>
            </a:r>
            <a:r>
              <a:rPr lang="en-US" altLang="en-US" sz="2800">
                <a:solidFill>
                  <a:srgbClr val="FF0000"/>
                </a:solidFill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800">
              <a:latin typeface="+mn-lt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A941AC7D-09E9-3F79-F913-B9999D56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955" y="3115614"/>
            <a:ext cx="48090" cy="254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4124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6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C914D15-EA28-85F7-5922-0AFC8ECF7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5683"/>
              </p:ext>
            </p:extLst>
          </p:nvPr>
        </p:nvGraphicFramePr>
        <p:xfrm>
          <a:off x="5499100" y="364142"/>
          <a:ext cx="5816601" cy="3426463"/>
        </p:xfrm>
        <a:graphic>
          <a:graphicData uri="http://schemas.openxmlformats.org/drawingml/2006/table">
            <a:tbl>
              <a:tblPr/>
              <a:tblGrid>
                <a:gridCol w="1938867">
                  <a:extLst>
                    <a:ext uri="{9D8B030D-6E8A-4147-A177-3AD203B41FA5}">
                      <a16:colId xmlns:a16="http://schemas.microsoft.com/office/drawing/2014/main" val="3145656724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2406971026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3590698982"/>
                    </a:ext>
                  </a:extLst>
                </a:gridCol>
              </a:tblGrid>
              <a:tr h="1836191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459750"/>
                  </a:ext>
                </a:extLst>
              </a:tr>
              <a:tr h="1590272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65656"/>
                  </a:ext>
                </a:extLst>
              </a:tr>
            </a:tbl>
          </a:graphicData>
        </a:graphic>
      </p:graphicFrame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AC499C42-AFE8-D6DE-4FEB-B55FF8B70E93}"/>
              </a:ext>
            </a:extLst>
          </p:cNvPr>
          <p:cNvSpPr/>
          <p:nvPr/>
        </p:nvSpPr>
        <p:spPr>
          <a:xfrm>
            <a:off x="5850678" y="774700"/>
            <a:ext cx="1030862" cy="8001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382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mes and Functions of Chemical Elements in Fireworks">
            <a:extLst>
              <a:ext uri="{FF2B5EF4-FFF2-40B4-BE49-F238E27FC236}">
                <a16:creationId xmlns:a16="http://schemas.microsoft.com/office/drawing/2014/main" id="{71907D62-C5EF-4BA0-BD14-EC9102C3CF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53" b="18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4E9FF-9302-93F9-60FD-3302F5D6B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12" y="2894203"/>
            <a:ext cx="9885571" cy="3693410"/>
          </a:xfr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12 classes over 95%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000000"/>
                </a:solidFill>
                <a:ea typeface="Calibri Light"/>
                <a:cs typeface="Calibri Light"/>
              </a:rPr>
              <a:t>One class 100% two weeks running.</a:t>
            </a:r>
            <a:endParaRPr lang="en-US" sz="3200" b="1" dirty="0">
              <a:solidFill>
                <a:srgbClr val="FF0000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7372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8D015-C314-472E-1C22-E227508D6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2D3B-6796-FEBC-9FAD-FEE2EC14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9501E6C-EA4F-6090-A62D-319CC7B193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451050"/>
              </p:ext>
            </p:extLst>
          </p:nvPr>
        </p:nvGraphicFramePr>
        <p:xfrm>
          <a:off x="825027" y="1391551"/>
          <a:ext cx="8314829" cy="535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711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427383">
                  <a:extLst>
                    <a:ext uri="{9D8B030D-6E8A-4147-A177-3AD203B41FA5}">
                      <a16:colId xmlns:a16="http://schemas.microsoft.com/office/drawing/2014/main" val="1577369742"/>
                    </a:ext>
                  </a:extLst>
                </a:gridCol>
                <a:gridCol w="1457860">
                  <a:extLst>
                    <a:ext uri="{9D8B030D-6E8A-4147-A177-3AD203B41FA5}">
                      <a16:colId xmlns:a16="http://schemas.microsoft.com/office/drawing/2014/main" val="2533194778"/>
                    </a:ext>
                  </a:extLst>
                </a:gridCol>
                <a:gridCol w="1406336">
                  <a:extLst>
                    <a:ext uri="{9D8B030D-6E8A-4147-A177-3AD203B41FA5}">
                      <a16:colId xmlns:a16="http://schemas.microsoft.com/office/drawing/2014/main" val="2839853832"/>
                    </a:ext>
                  </a:extLst>
                </a:gridCol>
                <a:gridCol w="1162939">
                  <a:extLst>
                    <a:ext uri="{9D8B030D-6E8A-4147-A177-3AD203B41FA5}">
                      <a16:colId xmlns:a16="http://schemas.microsoft.com/office/drawing/2014/main" val="2263260307"/>
                    </a:ext>
                  </a:extLst>
                </a:gridCol>
                <a:gridCol w="993222">
                  <a:extLst>
                    <a:ext uri="{9D8B030D-6E8A-4147-A177-3AD203B41FA5}">
                      <a16:colId xmlns:a16="http://schemas.microsoft.com/office/drawing/2014/main" val="445395172"/>
                    </a:ext>
                  </a:extLst>
                </a:gridCol>
                <a:gridCol w="890378">
                  <a:extLst>
                    <a:ext uri="{9D8B030D-6E8A-4147-A177-3AD203B41FA5}">
                      <a16:colId xmlns:a16="http://schemas.microsoft.com/office/drawing/2014/main" val="4110935021"/>
                    </a:ext>
                  </a:extLst>
                </a:gridCol>
              </a:tblGrid>
              <a:tr h="921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6th January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12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618416">
                <a:tc>
                  <a:txBody>
                    <a:bodyPr/>
                    <a:lstStyle/>
                    <a:p>
                      <a:r>
                        <a:rPr lang="en-GB" b="1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889AC57F-EB47-E46C-F0BB-642DB3CBF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41" y="184438"/>
            <a:ext cx="835054" cy="8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30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BE2C-46AE-41A0-3A35-D1649817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2B89-7C02-DDC6-6076-EEEB1B70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AF2FC5E-2737-9166-E7A6-048194F3A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5285426"/>
              </p:ext>
            </p:extLst>
          </p:nvPr>
        </p:nvGraphicFramePr>
        <p:xfrm>
          <a:off x="825030" y="1391551"/>
          <a:ext cx="7499116" cy="5392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244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100719">
                  <a:extLst>
                    <a:ext uri="{9D8B030D-6E8A-4147-A177-3AD203B41FA5}">
                      <a16:colId xmlns:a16="http://schemas.microsoft.com/office/drawing/2014/main" val="2849786961"/>
                    </a:ext>
                  </a:extLst>
                </a:gridCol>
                <a:gridCol w="1170001">
                  <a:extLst>
                    <a:ext uri="{9D8B030D-6E8A-4147-A177-3AD203B41FA5}">
                      <a16:colId xmlns:a16="http://schemas.microsoft.com/office/drawing/2014/main" val="1248758268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961498032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90236774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843937924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39625949"/>
                    </a:ext>
                  </a:extLst>
                </a:gridCol>
              </a:tblGrid>
              <a:tr h="1160268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8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6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12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Week  19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Feb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51848">
                <a:tc>
                  <a:txBody>
                    <a:bodyPr/>
                    <a:lstStyle/>
                    <a:p>
                      <a:r>
                        <a:rPr lang="en-GB" b="1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718037">
                <a:tc>
                  <a:txBody>
                    <a:bodyPr/>
                    <a:lstStyle/>
                    <a:p>
                      <a:r>
                        <a:rPr lang="en-GB" b="1" dirty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A96A5775-4EF4-0AA8-1CE0-4C181F721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13" y="157113"/>
            <a:ext cx="1371511" cy="133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08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74887-A6A1-5F94-9C10-6F06F591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C8E8-DF7A-6740-9D7A-F6209B3A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B6706A0-36F4-6937-05E9-8903CC66DB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1619081"/>
              </p:ext>
            </p:extLst>
          </p:nvPr>
        </p:nvGraphicFramePr>
        <p:xfrm>
          <a:off x="825028" y="1391551"/>
          <a:ext cx="9362581" cy="5466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430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715733">
                  <a:extLst>
                    <a:ext uri="{9D8B030D-6E8A-4147-A177-3AD203B41FA5}">
                      <a16:colId xmlns:a16="http://schemas.microsoft.com/office/drawing/2014/main" val="2211297180"/>
                    </a:ext>
                  </a:extLst>
                </a:gridCol>
                <a:gridCol w="1889663">
                  <a:extLst>
                    <a:ext uri="{9D8B030D-6E8A-4147-A177-3AD203B41FA5}">
                      <a16:colId xmlns:a16="http://schemas.microsoft.com/office/drawing/2014/main" val="1231295604"/>
                    </a:ext>
                  </a:extLst>
                </a:gridCol>
                <a:gridCol w="1432003">
                  <a:extLst>
                    <a:ext uri="{9D8B030D-6E8A-4147-A177-3AD203B41FA5}">
                      <a16:colId xmlns:a16="http://schemas.microsoft.com/office/drawing/2014/main" val="378133511"/>
                    </a:ext>
                  </a:extLst>
                </a:gridCol>
                <a:gridCol w="1278508">
                  <a:extLst>
                    <a:ext uri="{9D8B030D-6E8A-4147-A177-3AD203B41FA5}">
                      <a16:colId xmlns:a16="http://schemas.microsoft.com/office/drawing/2014/main" val="1146905894"/>
                    </a:ext>
                  </a:extLst>
                </a:gridCol>
                <a:gridCol w="1249449">
                  <a:extLst>
                    <a:ext uri="{9D8B030D-6E8A-4147-A177-3AD203B41FA5}">
                      <a16:colId xmlns:a16="http://schemas.microsoft.com/office/drawing/2014/main" val="811126248"/>
                    </a:ext>
                  </a:extLst>
                </a:gridCol>
                <a:gridCol w="996795">
                  <a:extLst>
                    <a:ext uri="{9D8B030D-6E8A-4147-A177-3AD203B41FA5}">
                      <a16:colId xmlns:a16="http://schemas.microsoft.com/office/drawing/2014/main" val="1717803247"/>
                    </a:ext>
                  </a:extLst>
                </a:gridCol>
              </a:tblGrid>
              <a:tr h="1403328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6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12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C43BB4A1-5F6C-D8EA-9D6D-5983FF00B7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987" y="184439"/>
            <a:ext cx="1189861" cy="120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20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CD61-0FA4-E92E-5CFD-ABFF2157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326E-DC11-7657-3B99-CB26D731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84D5DA7-D515-5917-C84A-829229BA7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6107544"/>
              </p:ext>
            </p:extLst>
          </p:nvPr>
        </p:nvGraphicFramePr>
        <p:xfrm>
          <a:off x="304798" y="1391551"/>
          <a:ext cx="8680175" cy="49949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427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28889">
                  <a:extLst>
                    <a:ext uri="{9D8B030D-6E8A-4147-A177-3AD203B41FA5}">
                      <a16:colId xmlns:a16="http://schemas.microsoft.com/office/drawing/2014/main" val="4130481469"/>
                    </a:ext>
                  </a:extLst>
                </a:gridCol>
                <a:gridCol w="1357263">
                  <a:extLst>
                    <a:ext uri="{9D8B030D-6E8A-4147-A177-3AD203B41FA5}">
                      <a16:colId xmlns:a16="http://schemas.microsoft.com/office/drawing/2014/main" val="207533839"/>
                    </a:ext>
                  </a:extLst>
                </a:gridCol>
                <a:gridCol w="1367786">
                  <a:extLst>
                    <a:ext uri="{9D8B030D-6E8A-4147-A177-3AD203B41FA5}">
                      <a16:colId xmlns:a16="http://schemas.microsoft.com/office/drawing/2014/main" val="2691377456"/>
                    </a:ext>
                  </a:extLst>
                </a:gridCol>
                <a:gridCol w="1273091">
                  <a:extLst>
                    <a:ext uri="{9D8B030D-6E8A-4147-A177-3AD203B41FA5}">
                      <a16:colId xmlns:a16="http://schemas.microsoft.com/office/drawing/2014/main" val="1470183391"/>
                    </a:ext>
                  </a:extLst>
                </a:gridCol>
                <a:gridCol w="1083706">
                  <a:extLst>
                    <a:ext uri="{9D8B030D-6E8A-4147-A177-3AD203B41FA5}">
                      <a16:colId xmlns:a16="http://schemas.microsoft.com/office/drawing/2014/main" val="2446578689"/>
                    </a:ext>
                  </a:extLst>
                </a:gridCol>
                <a:gridCol w="989013">
                  <a:extLst>
                    <a:ext uri="{9D8B030D-6E8A-4147-A177-3AD203B41FA5}">
                      <a16:colId xmlns:a16="http://schemas.microsoft.com/office/drawing/2014/main" val="3593814763"/>
                    </a:ext>
                  </a:extLst>
                </a:gridCol>
              </a:tblGrid>
              <a:tr h="982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6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12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Rabbits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Squirrels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Foxes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Hedgehogs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Owls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Doves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Swans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21901"/>
                  </a:ext>
                </a:extLst>
              </a:tr>
            </a:tbl>
          </a:graphicData>
        </a:graphic>
      </p:graphicFrame>
      <p:pic>
        <p:nvPicPr>
          <p:cNvPr id="5" name="Picture 4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3B15AC31-E08B-AF2D-53C9-124F2828A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391" y="46704"/>
            <a:ext cx="1552455" cy="1506794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6B2C7C51-8250-E6CD-71B0-67903A81BC18}"/>
              </a:ext>
            </a:extLst>
          </p:cNvPr>
          <p:cNvSpPr/>
          <p:nvPr/>
        </p:nvSpPr>
        <p:spPr>
          <a:xfrm>
            <a:off x="2305877" y="5744817"/>
            <a:ext cx="745435" cy="536713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691EBA-2790-02FA-2496-9AC3F5B35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9156" y="5744817"/>
            <a:ext cx="798645" cy="57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85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D313860-A922-4FA4-B5E2-E8871F105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C9B9AD-D62A-DC9C-E02D-B17664BFC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53626"/>
            <a:ext cx="5334930" cy="300414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Well done Swans 100% attendance!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FD0FBFA-B43E-40C1-A6E4-B88234171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4341" y="1164128"/>
            <a:ext cx="569514" cy="569514"/>
          </a:xfrm>
          <a:prstGeom prst="ellipse">
            <a:avLst/>
          </a:prstGeom>
          <a:noFill/>
          <a:ln w="1016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99ACE06-2742-4366-B8DD-B1D27F4F3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42879" y="0"/>
            <a:ext cx="2123415" cy="1422481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485CA4-73F6-2C03-2CD4-E49E891E54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167" r="22583"/>
          <a:stretch>
            <a:fillRect/>
          </a:stretch>
        </p:blipFill>
        <p:spPr>
          <a:xfrm>
            <a:off x="6610266" y="2150583"/>
            <a:ext cx="3240592" cy="3240592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56E24C-9AC5-2C2F-56E3-DB5E81D309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727" r="16517"/>
          <a:stretch>
            <a:fillRect/>
          </a:stretch>
        </p:blipFill>
        <p:spPr>
          <a:xfrm>
            <a:off x="9490670" y="10"/>
            <a:ext cx="2701330" cy="2860786"/>
          </a:xfrm>
          <a:custGeom>
            <a:avLst/>
            <a:gdLst/>
            <a:ahLst/>
            <a:cxnLst/>
            <a:rect l="l" t="t" r="r" b="b"/>
            <a:pathLst>
              <a:path w="2701330" h="2860796">
                <a:moveTo>
                  <a:pt x="1381637" y="0"/>
                </a:moveTo>
                <a:lnTo>
                  <a:pt x="1481685" y="0"/>
                </a:lnTo>
                <a:lnTo>
                  <a:pt x="1578040" y="4866"/>
                </a:lnTo>
                <a:cubicBezTo>
                  <a:pt x="2059323" y="53742"/>
                  <a:pt x="2470132" y="341007"/>
                  <a:pt x="2690528" y="746720"/>
                </a:cubicBezTo>
                <a:lnTo>
                  <a:pt x="2701330" y="769143"/>
                </a:lnTo>
                <a:lnTo>
                  <a:pt x="2701330" y="2089127"/>
                </a:lnTo>
                <a:lnTo>
                  <a:pt x="2690528" y="2111550"/>
                </a:lnTo>
                <a:cubicBezTo>
                  <a:pt x="2448092" y="2557835"/>
                  <a:pt x="1975257" y="2860796"/>
                  <a:pt x="1431661" y="2860796"/>
                </a:cubicBezTo>
                <a:cubicBezTo>
                  <a:pt x="640976" y="2860796"/>
                  <a:pt x="0" y="2219820"/>
                  <a:pt x="0" y="1429135"/>
                </a:cubicBezTo>
                <a:cubicBezTo>
                  <a:pt x="0" y="687868"/>
                  <a:pt x="563358" y="78181"/>
                  <a:pt x="1285282" y="4866"/>
                </a:cubicBezTo>
                <a:close/>
              </a:path>
            </a:pathLst>
          </a:cu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054EDF5-7644-4A95-AB88-057FAB414F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605035" y="3681981"/>
            <a:ext cx="0" cy="1597708"/>
          </a:xfrm>
          <a:prstGeom prst="line">
            <a:avLst/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802AE7A-B0C7-496D-940B-0E6C6ECC2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29646" y="3416839"/>
            <a:ext cx="662355" cy="1616463"/>
          </a:xfrm>
          <a:custGeom>
            <a:avLst/>
            <a:gdLst>
              <a:gd name="connsiteX0" fmla="*/ 662355 w 662355"/>
              <a:gd name="connsiteY0" fmla="*/ 0 h 1616463"/>
              <a:gd name="connsiteX1" fmla="*/ 662355 w 662355"/>
              <a:gd name="connsiteY1" fmla="*/ 1616463 h 1616463"/>
              <a:gd name="connsiteX2" fmla="*/ 658212 w 662355"/>
              <a:gd name="connsiteY2" fmla="*/ 1615830 h 1616463"/>
              <a:gd name="connsiteX3" fmla="*/ 0 w 662355"/>
              <a:gd name="connsiteY3" fmla="*/ 808231 h 1616463"/>
              <a:gd name="connsiteX4" fmla="*/ 658212 w 662355"/>
              <a:gd name="connsiteY4" fmla="*/ 632 h 1616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355" h="1616463">
                <a:moveTo>
                  <a:pt x="662355" y="0"/>
                </a:moveTo>
                <a:lnTo>
                  <a:pt x="662355" y="1616463"/>
                </a:lnTo>
                <a:lnTo>
                  <a:pt x="658212" y="1615830"/>
                </a:lnTo>
                <a:cubicBezTo>
                  <a:pt x="282572" y="1538963"/>
                  <a:pt x="0" y="1206596"/>
                  <a:pt x="0" y="808231"/>
                </a:cubicBezTo>
                <a:cubicBezTo>
                  <a:pt x="0" y="409866"/>
                  <a:pt x="282572" y="77499"/>
                  <a:pt x="658212" y="632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2DD1B47-C36B-4A09-A1B5-80A512623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29646" y="3416839"/>
            <a:ext cx="662355" cy="1616463"/>
          </a:xfrm>
          <a:custGeom>
            <a:avLst/>
            <a:gdLst>
              <a:gd name="connsiteX0" fmla="*/ 662355 w 662355"/>
              <a:gd name="connsiteY0" fmla="*/ 0 h 1616463"/>
              <a:gd name="connsiteX1" fmla="*/ 662355 w 662355"/>
              <a:gd name="connsiteY1" fmla="*/ 1616463 h 1616463"/>
              <a:gd name="connsiteX2" fmla="*/ 658212 w 662355"/>
              <a:gd name="connsiteY2" fmla="*/ 1615830 h 1616463"/>
              <a:gd name="connsiteX3" fmla="*/ 0 w 662355"/>
              <a:gd name="connsiteY3" fmla="*/ 808231 h 1616463"/>
              <a:gd name="connsiteX4" fmla="*/ 658212 w 662355"/>
              <a:gd name="connsiteY4" fmla="*/ 632 h 1616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355" h="1616463">
                <a:moveTo>
                  <a:pt x="662355" y="0"/>
                </a:moveTo>
                <a:lnTo>
                  <a:pt x="662355" y="1616463"/>
                </a:lnTo>
                <a:lnTo>
                  <a:pt x="658212" y="1615830"/>
                </a:lnTo>
                <a:cubicBezTo>
                  <a:pt x="282572" y="1538963"/>
                  <a:pt x="0" y="1206596"/>
                  <a:pt x="0" y="808231"/>
                </a:cubicBezTo>
                <a:cubicBezTo>
                  <a:pt x="0" y="409866"/>
                  <a:pt x="282572" y="77499"/>
                  <a:pt x="658212" y="632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ECD5C35-80E8-449F-8C7F-64975DE63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42879" y="6306952"/>
            <a:ext cx="1454378" cy="551049"/>
          </a:xfrm>
          <a:custGeom>
            <a:avLst/>
            <a:gdLst>
              <a:gd name="connsiteX0" fmla="*/ 780476 w 1560952"/>
              <a:gd name="connsiteY0" fmla="*/ 0 h 591429"/>
              <a:gd name="connsiteX1" fmla="*/ 1525548 w 1560952"/>
              <a:gd name="connsiteY1" fmla="*/ 480469 h 591429"/>
              <a:gd name="connsiteX2" fmla="*/ 1560952 w 1560952"/>
              <a:gd name="connsiteY2" fmla="*/ 591429 h 591429"/>
              <a:gd name="connsiteX3" fmla="*/ 0 w 1560952"/>
              <a:gd name="connsiteY3" fmla="*/ 591429 h 591429"/>
              <a:gd name="connsiteX4" fmla="*/ 35404 w 1560952"/>
              <a:gd name="connsiteY4" fmla="*/ 480469 h 591429"/>
              <a:gd name="connsiteX5" fmla="*/ 780476 w 1560952"/>
              <a:gd name="connsiteY5" fmla="*/ 0 h 59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0952" h="591429">
                <a:moveTo>
                  <a:pt x="780476" y="0"/>
                </a:moveTo>
                <a:cubicBezTo>
                  <a:pt x="1115417" y="0"/>
                  <a:pt x="1402793" y="198118"/>
                  <a:pt x="1525548" y="480469"/>
                </a:cubicBezTo>
                <a:lnTo>
                  <a:pt x="1560952" y="591429"/>
                </a:lnTo>
                <a:lnTo>
                  <a:pt x="0" y="591429"/>
                </a:lnTo>
                <a:lnTo>
                  <a:pt x="35404" y="480469"/>
                </a:lnTo>
                <a:cubicBezTo>
                  <a:pt x="158159" y="198118"/>
                  <a:pt x="445536" y="0"/>
                  <a:pt x="7804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998F233-1684-4EF1-9F9C-0F8EA27B0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261598">
            <a:off x="6908614" y="5665643"/>
            <a:ext cx="1780023" cy="1237913"/>
          </a:xfrm>
          <a:custGeom>
            <a:avLst/>
            <a:gdLst>
              <a:gd name="connsiteX0" fmla="*/ 1585229 w 1780023"/>
              <a:gd name="connsiteY0" fmla="*/ 764759 h 1237913"/>
              <a:gd name="connsiteX1" fmla="*/ 1623024 w 1780023"/>
              <a:gd name="connsiteY1" fmla="*/ 792810 h 1237913"/>
              <a:gd name="connsiteX2" fmla="*/ 1777614 w 1780023"/>
              <a:gd name="connsiteY2" fmla="*/ 1157141 h 1237913"/>
              <a:gd name="connsiteX3" fmla="*/ 1733799 w 1780023"/>
              <a:gd name="connsiteY3" fmla="*/ 1235532 h 1237913"/>
              <a:gd name="connsiteX4" fmla="*/ 1716464 w 1780023"/>
              <a:gd name="connsiteY4" fmla="*/ 1237722 h 1237913"/>
              <a:gd name="connsiteX5" fmla="*/ 1716464 w 1780023"/>
              <a:gd name="connsiteY5" fmla="*/ 1237913 h 1237913"/>
              <a:gd name="connsiteX6" fmla="*/ 1655409 w 1780023"/>
              <a:gd name="connsiteY6" fmla="*/ 1191717 h 1237913"/>
              <a:gd name="connsiteX7" fmla="*/ 1513200 w 1780023"/>
              <a:gd name="connsiteY7" fmla="*/ 856627 h 1237913"/>
              <a:gd name="connsiteX8" fmla="*/ 1538499 w 1780023"/>
              <a:gd name="connsiteY8" fmla="*/ 770415 h 1237913"/>
              <a:gd name="connsiteX9" fmla="*/ 1585229 w 1780023"/>
              <a:gd name="connsiteY9" fmla="*/ 764759 h 1237913"/>
              <a:gd name="connsiteX10" fmla="*/ 933455 w 1780023"/>
              <a:gd name="connsiteY10" fmla="*/ 161308 h 1237913"/>
              <a:gd name="connsiteX11" fmla="*/ 957797 w 1780023"/>
              <a:gd name="connsiteY11" fmla="*/ 167970 h 1237913"/>
              <a:gd name="connsiteX12" fmla="*/ 1286982 w 1780023"/>
              <a:gd name="connsiteY12" fmla="*/ 387616 h 1237913"/>
              <a:gd name="connsiteX13" fmla="*/ 1293725 w 1780023"/>
              <a:gd name="connsiteY13" fmla="*/ 477075 h 1237913"/>
              <a:gd name="connsiteX14" fmla="*/ 1245453 w 1780023"/>
              <a:gd name="connsiteY14" fmla="*/ 499154 h 1237913"/>
              <a:gd name="connsiteX15" fmla="*/ 1245167 w 1780023"/>
              <a:gd name="connsiteY15" fmla="*/ 499154 h 1237913"/>
              <a:gd name="connsiteX16" fmla="*/ 1203638 w 1780023"/>
              <a:gd name="connsiteY16" fmla="*/ 484104 h 1237913"/>
              <a:gd name="connsiteX17" fmla="*/ 900647 w 1780023"/>
              <a:gd name="connsiteY17" fmla="*/ 281508 h 1237913"/>
              <a:gd name="connsiteX18" fmla="*/ 872454 w 1780023"/>
              <a:gd name="connsiteY18" fmla="*/ 196164 h 1237913"/>
              <a:gd name="connsiteX19" fmla="*/ 933455 w 1780023"/>
              <a:gd name="connsiteY19" fmla="*/ 161308 h 1237913"/>
              <a:gd name="connsiteX20" fmla="*/ 454020 w 1780023"/>
              <a:gd name="connsiteY20" fmla="*/ 13474 h 1237913"/>
              <a:gd name="connsiteX21" fmla="*/ 477919 w 1780023"/>
              <a:gd name="connsiteY21" fmla="*/ 21437 h 1237913"/>
              <a:gd name="connsiteX22" fmla="*/ 509236 w 1780023"/>
              <a:gd name="connsiteY22" fmla="*/ 84182 h 1237913"/>
              <a:gd name="connsiteX23" fmla="*/ 445829 w 1780023"/>
              <a:gd name="connsiteY23" fmla="*/ 139871 h 1237913"/>
              <a:gd name="connsiteX24" fmla="*/ 437447 w 1780023"/>
              <a:gd name="connsiteY24" fmla="*/ 139395 h 1237913"/>
              <a:gd name="connsiteX25" fmla="*/ 73211 w 1780023"/>
              <a:gd name="connsiteY25" fmla="*/ 137204 h 1237913"/>
              <a:gd name="connsiteX26" fmla="*/ 749 w 1780023"/>
              <a:gd name="connsiteY26" fmla="*/ 84082 h 1237913"/>
              <a:gd name="connsiteX27" fmla="*/ 53871 w 1780023"/>
              <a:gd name="connsiteY27" fmla="*/ 11621 h 1237913"/>
              <a:gd name="connsiteX28" fmla="*/ 58352 w 1780023"/>
              <a:gd name="connsiteY28" fmla="*/ 11093 h 1237913"/>
              <a:gd name="connsiteX29" fmla="*/ 454020 w 1780023"/>
              <a:gd name="connsiteY29" fmla="*/ 13474 h 1237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780023" h="1237913"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933455" y="161308"/>
                </a:moveTo>
                <a:cubicBezTo>
                  <a:pt x="941692" y="161854"/>
                  <a:pt x="949959" y="164024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49"/>
                  <a:pt x="908742" y="159670"/>
                  <a:pt x="933455" y="161308"/>
                </a:cubicBezTo>
                <a:close/>
                <a:moveTo>
                  <a:pt x="454020" y="13474"/>
                </a:moveTo>
                <a:cubicBezTo>
                  <a:pt x="462713" y="14543"/>
                  <a:pt x="470778" y="17324"/>
                  <a:pt x="477919" y="21437"/>
                </a:cubicBez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A4A4089-D056-4220-9E48-9C1A6B506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33358" y="5835650"/>
            <a:ext cx="2358642" cy="1022351"/>
          </a:xfrm>
          <a:custGeom>
            <a:avLst/>
            <a:gdLst>
              <a:gd name="connsiteX0" fmla="*/ 61913 w 2358642"/>
              <a:gd name="connsiteY0" fmla="*/ 0 h 1022351"/>
              <a:gd name="connsiteX1" fmla="*/ 2358642 w 2358642"/>
              <a:gd name="connsiteY1" fmla="*/ 0 h 1022351"/>
              <a:gd name="connsiteX2" fmla="*/ 2358642 w 2358642"/>
              <a:gd name="connsiteY2" fmla="*/ 123825 h 1022351"/>
              <a:gd name="connsiteX3" fmla="*/ 123825 w 2358642"/>
              <a:gd name="connsiteY3" fmla="*/ 123825 h 1022351"/>
              <a:gd name="connsiteX4" fmla="*/ 123825 w 2358642"/>
              <a:gd name="connsiteY4" fmla="*/ 1022351 h 1022351"/>
              <a:gd name="connsiteX5" fmla="*/ 0 w 2358642"/>
              <a:gd name="connsiteY5" fmla="*/ 1022351 h 1022351"/>
              <a:gd name="connsiteX6" fmla="*/ 0 w 2358642"/>
              <a:gd name="connsiteY6" fmla="*/ 61913 h 1022351"/>
              <a:gd name="connsiteX7" fmla="*/ 61913 w 2358642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58642" h="1022351">
                <a:moveTo>
                  <a:pt x="61913" y="0"/>
                </a:moveTo>
                <a:lnTo>
                  <a:pt x="2358642" y="0"/>
                </a:lnTo>
                <a:lnTo>
                  <a:pt x="2358642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541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D6060C-1782-AC6C-C473-0E047271C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GB" sz="4000" dirty="0"/>
              <a:t>Look at your class attendance over the last 2 weeks.</a:t>
            </a:r>
            <a:br>
              <a:rPr lang="en-GB" sz="4000" dirty="0"/>
            </a:br>
            <a:r>
              <a:rPr lang="en-GB" sz="4000" dirty="0"/>
              <a:t>Could your class gain 100% as well? </a:t>
            </a:r>
            <a:br>
              <a:rPr lang="en-GB" sz="4000" dirty="0"/>
            </a:br>
            <a:endParaRPr lang="en-GB" sz="4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89B76C6-A645-386C-F0B1-CCB1A83C4D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1544651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71118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BE5ECB-9395-A492-F559-1807170682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012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B58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DC8E93-269E-207A-5F9C-0A9A8EE5A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41" y="643467"/>
            <a:ext cx="990411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582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3DE4B-72CF-A60F-C09E-832A906AB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4597747" cy="1616203"/>
          </a:xfrm>
        </p:spPr>
        <p:txBody>
          <a:bodyPr anchor="b">
            <a:normAutofit/>
          </a:bodyPr>
          <a:lstStyle/>
          <a:p>
            <a:r>
              <a:rPr lang="en-GB" sz="3200" dirty="0"/>
              <a:t>Walk to School Initiative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09F65-BB5F-728F-C4CC-BF8628A55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3" y="2533475"/>
            <a:ext cx="4597746" cy="3992015"/>
          </a:xfrm>
        </p:spPr>
        <p:txBody>
          <a:bodyPr anchor="t">
            <a:normAutofit/>
          </a:bodyPr>
          <a:lstStyle/>
          <a:p>
            <a:r>
              <a:rPr lang="en-GB" sz="1600" b="1" dirty="0">
                <a:solidFill>
                  <a:schemeClr val="accent1">
                    <a:lumMod val="50000"/>
                  </a:schemeClr>
                </a:solidFill>
              </a:rPr>
              <a:t>We are starting a Walk to School initiative this week and every week.</a:t>
            </a:r>
          </a:p>
          <a:p>
            <a:r>
              <a:rPr lang="en-GB" sz="1600" b="1" dirty="0">
                <a:solidFill>
                  <a:schemeClr val="accent1">
                    <a:lumMod val="50000"/>
                  </a:schemeClr>
                </a:solidFill>
              </a:rPr>
              <a:t>Less cars outside school makes it safer for everyone.</a:t>
            </a:r>
          </a:p>
          <a:p>
            <a:r>
              <a:rPr lang="en-GB" sz="1600" b="1" dirty="0">
                <a:solidFill>
                  <a:schemeClr val="accent1">
                    <a:lumMod val="50000"/>
                  </a:schemeClr>
                </a:solidFill>
              </a:rPr>
              <a:t>There will be lots to discuss, and points and badges to be earned.</a:t>
            </a:r>
          </a:p>
          <a:p>
            <a:r>
              <a:rPr lang="en-GB" sz="1600" b="1" dirty="0">
                <a:solidFill>
                  <a:schemeClr val="accent1">
                    <a:lumMod val="50000"/>
                  </a:schemeClr>
                </a:solidFill>
              </a:rPr>
              <a:t>Pupils who live too far away to walk- can park away from school and join the walking initiative too. </a:t>
            </a:r>
            <a:r>
              <a:rPr lang="en-GB" sz="1600" b="1" i="1" dirty="0">
                <a:solidFill>
                  <a:srgbClr val="7030A0"/>
                </a:solidFill>
              </a:rPr>
              <a:t>Park and stride</a:t>
            </a:r>
            <a:r>
              <a:rPr lang="en-GB" sz="1600" b="1" dirty="0">
                <a:solidFill>
                  <a:schemeClr val="accent1">
                    <a:lumMod val="50000"/>
                  </a:schemeClr>
                </a:solidFill>
              </a:rPr>
              <a:t>.  </a:t>
            </a:r>
            <a:r>
              <a:rPr lang="en-GB" sz="1600" b="1" dirty="0">
                <a:solidFill>
                  <a:srgbClr val="FF0000"/>
                </a:solidFill>
              </a:rPr>
              <a:t>Park 5 minutes walk away and walk the extra distance.</a:t>
            </a:r>
          </a:p>
          <a:p>
            <a:r>
              <a:rPr lang="en-GB" sz="1600" b="1" dirty="0">
                <a:solidFill>
                  <a:schemeClr val="accent1">
                    <a:lumMod val="50000"/>
                  </a:schemeClr>
                </a:solidFill>
              </a:rPr>
              <a:t>Log your journey to school every day- to earn badges each month.</a:t>
            </a:r>
          </a:p>
          <a:p>
            <a:r>
              <a:rPr lang="en-GB" sz="1600" b="1" dirty="0">
                <a:solidFill>
                  <a:schemeClr val="accent1">
                    <a:lumMod val="50000"/>
                  </a:schemeClr>
                </a:solidFill>
              </a:rPr>
              <a:t>How did you travel to school?</a:t>
            </a:r>
          </a:p>
          <a:p>
            <a:r>
              <a:rPr lang="en-GB" sz="1600" b="1" i="1" dirty="0">
                <a:solidFill>
                  <a:schemeClr val="accent1">
                    <a:lumMod val="50000"/>
                  </a:schemeClr>
                </a:solidFill>
              </a:rPr>
              <a:t>Value: perseverance</a:t>
            </a:r>
          </a:p>
          <a:p>
            <a:endParaRPr lang="en-GB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25486C-C706-0697-86E8-DFB26063B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1817903"/>
            <a:ext cx="5319062" cy="314711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FD67D68-9B83-C338-8342-3348D8F22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E397F34-6B84-0D3B-0F29-B1D134B3B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BD98075-BFC1-BE9C-7FB7-23FE55E43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83968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70E79D-6CEE-71F2-D895-58EE1EEC3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89507"/>
            <a:ext cx="3091607" cy="1655483"/>
          </a:xfrm>
        </p:spPr>
        <p:txBody>
          <a:bodyPr anchor="b">
            <a:normAutofit fontScale="90000"/>
          </a:bodyPr>
          <a:lstStyle/>
          <a:p>
            <a:r>
              <a:rPr lang="en-GB" sz="4000" dirty="0"/>
              <a:t>Autumn term 2 attendance rewards.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3F4B764-B0E3-0A90-1AB1-67E95948B9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623" r="7846" b="-1"/>
          <a:stretch>
            <a:fillRect/>
          </a:stretch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049A1F0-93A3-5E36-F9D7-293A8555F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193" y="2418408"/>
            <a:ext cx="2942813" cy="3540265"/>
          </a:xfrm>
        </p:spPr>
        <p:txBody>
          <a:bodyPr>
            <a:normAutofit/>
          </a:bodyPr>
          <a:lstStyle/>
          <a:p>
            <a:r>
              <a:rPr lang="en-US" sz="2000" dirty="0"/>
              <a:t>Certificates will be given out this week- for last terms attendance.  Your teacher will share these with you. </a:t>
            </a:r>
          </a:p>
          <a:p>
            <a:endParaRPr lang="en-US" sz="2000" dirty="0"/>
          </a:p>
          <a:p>
            <a:r>
              <a:rPr lang="en-US" sz="2000" dirty="0"/>
              <a:t>Attendance rewards for pupils with over 95% last term, take place this week. Wait and see!  It’s a surprise.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927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8" name="Rectangle 2057">
            <a:extLst>
              <a:ext uri="{FF2B5EF4-FFF2-40B4-BE49-F238E27FC236}">
                <a16:creationId xmlns:a16="http://schemas.microsoft.com/office/drawing/2014/main" id="{1D50F262-343C-4101-AB3C-9DA1072F7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D67602B-981B-013A-E4BA-E6C27A0B7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" r="333"/>
          <a:stretch>
            <a:fillRect/>
          </a:stretch>
        </p:blipFill>
        <p:spPr bwMode="auto">
          <a:xfrm>
            <a:off x="7816130" y="-2"/>
            <a:ext cx="4375870" cy="6858000"/>
          </a:xfrm>
          <a:custGeom>
            <a:avLst/>
            <a:gdLst/>
            <a:ahLst/>
            <a:cxnLst/>
            <a:rect l="l" t="t" r="r" b="b"/>
            <a:pathLst>
              <a:path w="4375870" h="6858000">
                <a:moveTo>
                  <a:pt x="4441" y="0"/>
                </a:moveTo>
                <a:lnTo>
                  <a:pt x="4375870" y="0"/>
                </a:lnTo>
                <a:lnTo>
                  <a:pt x="4375870" y="23"/>
                </a:lnTo>
                <a:lnTo>
                  <a:pt x="4375870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29ECF64-D506-A811-B37F-9589EF27BC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" b="5641"/>
          <a:stretch>
            <a:fillRect/>
          </a:stretch>
        </p:blipFill>
        <p:spPr>
          <a:xfrm>
            <a:off x="3595404" y="33"/>
            <a:ext cx="4942298" cy="6857999"/>
          </a:xfrm>
          <a:custGeom>
            <a:avLst/>
            <a:gdLst/>
            <a:ahLst/>
            <a:cxnLst/>
            <a:rect l="l" t="t" r="r" b="b"/>
            <a:pathLst>
              <a:path w="4942298" h="6857999">
                <a:moveTo>
                  <a:pt x="0" y="0"/>
                </a:moveTo>
                <a:lnTo>
                  <a:pt x="4164238" y="0"/>
                </a:lnTo>
                <a:lnTo>
                  <a:pt x="4271743" y="210478"/>
                </a:lnTo>
                <a:cubicBezTo>
                  <a:pt x="4695097" y="1127919"/>
                  <a:pt x="4942298" y="2233909"/>
                  <a:pt x="4942298" y="3424428"/>
                </a:cubicBezTo>
                <a:cubicBezTo>
                  <a:pt x="4942298" y="4614948"/>
                  <a:pt x="4695097" y="5720938"/>
                  <a:pt x="4271743" y="6638378"/>
                </a:cubicBezTo>
                <a:lnTo>
                  <a:pt x="4159568" y="6857999"/>
                </a:lnTo>
                <a:lnTo>
                  <a:pt x="49488" y="6857999"/>
                </a:lnTo>
                <a:lnTo>
                  <a:pt x="119616" y="6721637"/>
                </a:lnTo>
                <a:cubicBezTo>
                  <a:pt x="540124" y="5863919"/>
                  <a:pt x="796416" y="4724528"/>
                  <a:pt x="796416" y="3474162"/>
                </a:cubicBezTo>
                <a:cubicBezTo>
                  <a:pt x="796416" y="2140439"/>
                  <a:pt x="504812" y="932979"/>
                  <a:pt x="33352" y="58950"/>
                </a:cubicBezTo>
                <a:close/>
              </a:path>
            </a:pathLst>
          </a:custGeom>
        </p:spPr>
      </p:pic>
      <p:sp useBgFill="1">
        <p:nvSpPr>
          <p:cNvPr id="2057" name="Freeform: Shape 2056">
            <a:extLst>
              <a:ext uri="{FF2B5EF4-FFF2-40B4-BE49-F238E27FC236}">
                <a16:creationId xmlns:a16="http://schemas.microsoft.com/office/drawing/2014/main" id="{6A0924B3-0260-445E-AFD7-9533C0D1B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59" name="Freeform: Shape 2058">
            <a:extLst>
              <a:ext uri="{FF2B5EF4-FFF2-40B4-BE49-F238E27FC236}">
                <a16:creationId xmlns:a16="http://schemas.microsoft.com/office/drawing/2014/main" id="{7C34E8CB-B972-4A94-8469-315C10C2A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00766F-81E4-9982-3652-9BFBEB8D6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3" y="1511589"/>
            <a:ext cx="3430958" cy="289643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are you Reading? This is my new book.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57B64D9-9B46-6D9E-0F25-CFD690622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911" y="4769996"/>
            <a:ext cx="3430959" cy="133493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1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114A821F-8663-46BA-8CC0-D4C44F639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2063" name="Rectangle 2062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374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FC5480-14FB-BCC8-A158-7E6475364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GB" sz="5400"/>
              <a:t>My next read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90EFF4-4E09-00C3-7FB3-3E7956D3E0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127" r="-1" b="-1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16F07-5984-939B-A19D-C0491C7CB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en-US" sz="1900"/>
              <a:t>Eleven-year-old Zubair is a seventh son. This means a LOT of big brothers. But when Zubair’s granny arrives from Pakistan and gives him a mysterious amulet, he discovers it means something else, too: he has inherited a gift. The seventh sons in his family has the ability to time-travel.</a:t>
            </a:r>
          </a:p>
          <a:p>
            <a:r>
              <a:rPr lang="en-US" sz="1900"/>
              <a:t>With his dad a shadow of his former self since his car accident, and his mum always tired and angry, Zubair has a genius idea. He’ll use time-travel to fix things.</a:t>
            </a:r>
          </a:p>
          <a:p>
            <a:r>
              <a:rPr lang="en-US" sz="1900"/>
              <a:t>But each trip comes at a cost. If he changes something small in the past, it can have a huge effect on his future. And if he gets it wrong, the results could be devastating…</a:t>
            </a:r>
          </a:p>
          <a:p>
            <a:endParaRPr lang="en-GB" sz="1900"/>
          </a:p>
        </p:txBody>
      </p:sp>
    </p:spTree>
    <p:extLst>
      <p:ext uri="{BB962C8B-B14F-4D97-AF65-F5344CB8AC3E}">
        <p14:creationId xmlns:p14="http://schemas.microsoft.com/office/powerpoint/2010/main" val="378942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3DF4E-3A1B-4C5B-CD54-7AA77FCD3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5400">
                <a:cs typeface="Calibri Light"/>
              </a:rPr>
              <a:t>What will the new year bring for you?</a:t>
            </a:r>
            <a:endParaRPr lang="en-US" sz="5400"/>
          </a:p>
        </p:txBody>
      </p:sp>
      <p:pic>
        <p:nvPicPr>
          <p:cNvPr id="4" name="Picture 3" descr="A cartoon of a person waving&#10;&#10;Description automatically generated">
            <a:extLst>
              <a:ext uri="{FF2B5EF4-FFF2-40B4-BE49-F238E27FC236}">
                <a16:creationId xmlns:a16="http://schemas.microsoft.com/office/drawing/2014/main" id="{F9D40752-D57E-EB74-1941-1908492AAA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672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5652F-CB8D-F467-4882-A6F5E4BB9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9724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>
                <a:ea typeface="Calibri"/>
                <a:cs typeface="Calibri"/>
              </a:rPr>
              <a:t>Last week we discussed New Years resolutions- a promise to yourself about how to do something a little better.</a:t>
            </a:r>
          </a:p>
          <a:p>
            <a:pPr marL="0" indent="0">
              <a:buNone/>
            </a:pPr>
            <a:endParaRPr lang="en-US" sz="22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200" dirty="0">
                <a:ea typeface="Calibri"/>
                <a:cs typeface="Calibri"/>
              </a:rPr>
              <a:t>What support do you need from your friends to help with your New Years Resolutions?</a:t>
            </a:r>
          </a:p>
          <a:p>
            <a:pPr marL="0" indent="0">
              <a:buNone/>
            </a:pPr>
            <a:endParaRPr lang="en-US" sz="22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200" dirty="0">
                <a:ea typeface="Calibri"/>
                <a:cs typeface="Calibri"/>
              </a:rPr>
              <a:t>Values: </a:t>
            </a:r>
            <a:r>
              <a:rPr lang="en-US" sz="2200" b="1" i="1" dirty="0">
                <a:solidFill>
                  <a:srgbClr val="7030A0"/>
                </a:solidFill>
                <a:ea typeface="Calibri"/>
                <a:cs typeface="Calibri"/>
              </a:rPr>
              <a:t>Resilience, Perseverance, Aspiration</a:t>
            </a:r>
          </a:p>
        </p:txBody>
      </p:sp>
    </p:spTree>
    <p:extLst>
      <p:ext uri="{BB962C8B-B14F-4D97-AF65-F5344CB8AC3E}">
        <p14:creationId xmlns:p14="http://schemas.microsoft.com/office/powerpoint/2010/main" val="2537758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E25F596F89646A99DB622F3CB21E8" ma:contentTypeVersion="15" ma:contentTypeDescription="Create a new document." ma:contentTypeScope="" ma:versionID="f83ebc7cb7c56f7ec4efc3fa45b90e44">
  <xsd:schema xmlns:xsd="http://www.w3.org/2001/XMLSchema" xmlns:xs="http://www.w3.org/2001/XMLSchema" xmlns:p="http://schemas.microsoft.com/office/2006/metadata/properties" xmlns:ns3="8597feb0-90a3-4dd7-bd7b-e801c8285120" xmlns:ns4="44639eb9-4e59-423c-9035-d8b13c163b16" targetNamespace="http://schemas.microsoft.com/office/2006/metadata/properties" ma:root="true" ma:fieldsID="cc5e8d29b02e3f3be03327e20349318a" ns3:_="" ns4:_="">
    <xsd:import namespace="8597feb0-90a3-4dd7-bd7b-e801c8285120"/>
    <xsd:import namespace="44639eb9-4e59-423c-9035-d8b13c163b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7feb0-90a3-4dd7-bd7b-e801c82851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39eb9-4e59-423c-9035-d8b13c163b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597feb0-90a3-4dd7-bd7b-e801c828512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A97A6F-4CE9-4FA8-9EB3-8D63EBF47A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97feb0-90a3-4dd7-bd7b-e801c8285120"/>
    <ds:schemaRef ds:uri="44639eb9-4e59-423c-9035-d8b13c163b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A6D64C7-25B4-4039-AC96-5EFDDB852A79}">
  <ds:schemaRefs>
    <ds:schemaRef ds:uri="http://schemas.microsoft.com/office/2006/documentManagement/types"/>
    <ds:schemaRef ds:uri="http://purl.org/dc/dcmitype/"/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44639eb9-4e59-423c-9035-d8b13c163b16"/>
    <ds:schemaRef ds:uri="8597feb0-90a3-4dd7-bd7b-e801c828512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CED1361-54F1-4942-988A-8FA61F5D70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818</Words>
  <Application>Microsoft Office PowerPoint</Application>
  <PresentationFormat>Widescreen</PresentationFormat>
  <Paragraphs>200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Avenir Next LT Pro</vt:lpstr>
      <vt:lpstr>Calibri</vt:lpstr>
      <vt:lpstr>Calibri Light</vt:lpstr>
      <vt:lpstr>Times-Roman</vt:lpstr>
      <vt:lpstr>Univers LT Pro 45 Light</vt:lpstr>
      <vt:lpstr>Univers LT Pro 85 XBlack</vt:lpstr>
      <vt:lpstr>office theme</vt:lpstr>
      <vt:lpstr>           </vt:lpstr>
      <vt:lpstr>Think about animals who live outside over the winter,                                         can we help them to stay alive in the cold?                 Value: Respect</vt:lpstr>
      <vt:lpstr>We can make bird cakes full of seed. Look up these garden birds, do you know what they are called?</vt:lpstr>
      <vt:lpstr>Squirrels need water, seeds and nuts, carrots and fresh green vegetable leaves – but no other human food- avoid bread too.</vt:lpstr>
      <vt:lpstr>PowerPoint Presentation</vt:lpstr>
      <vt:lpstr>12 classes over 95%   One class 100% two weeks running.</vt:lpstr>
      <vt:lpstr>Ward End weekly attendance</vt:lpstr>
      <vt:lpstr>Ward End weekly attendance</vt:lpstr>
      <vt:lpstr>Ward End weekly attendance</vt:lpstr>
      <vt:lpstr>Ward End weekly attendance</vt:lpstr>
      <vt:lpstr>Well done Swans 100% attendance!</vt:lpstr>
      <vt:lpstr>Look at your class attendance over the last 2 weeks. Could your class gain 100% as well?  </vt:lpstr>
      <vt:lpstr>PowerPoint Presentation</vt:lpstr>
      <vt:lpstr>PowerPoint Presentation</vt:lpstr>
      <vt:lpstr>Walk to School Initiative</vt:lpstr>
      <vt:lpstr>Autumn term 2 attendance rewards.</vt:lpstr>
      <vt:lpstr>What are you Reading? This is my new book.</vt:lpstr>
      <vt:lpstr>My next read</vt:lpstr>
      <vt:lpstr>What will the new year bring for you?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Chahal</dc:creator>
  <cp:lastModifiedBy>Rachel Chahal</cp:lastModifiedBy>
  <cp:revision>510</cp:revision>
  <dcterms:created xsi:type="dcterms:W3CDTF">2023-08-18T11:35:42Z</dcterms:created>
  <dcterms:modified xsi:type="dcterms:W3CDTF">2026-01-18T17:11:35Z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0x010100500E25F596F89646A99DB622F3CB21E8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2026-01-05T17:29:37Z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ca284719-f976-42d6-bb87-e444827fe44e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