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6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418" r:id="rId12"/>
    <p:sldId id="419" r:id="rId13"/>
    <p:sldId id="416" r:id="rId14"/>
    <p:sldId id="417" r:id="rId15"/>
    <p:sldId id="420" r:id="rId16"/>
    <p:sldId id="412" r:id="rId17"/>
    <p:sldId id="410" r:id="rId18"/>
    <p:sldId id="411" r:id="rId19"/>
    <p:sldId id="401" r:id="rId20"/>
    <p:sldId id="400" r:id="rId21"/>
    <p:sldId id="408" r:id="rId22"/>
    <p:sldId id="397" r:id="rId23"/>
    <p:sldId id="406" r:id="rId24"/>
    <p:sldId id="40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387E9A-6CCD-7A50-6DCE-192708BA0697}" v="488" dt="2026-01-24T12:01:53.274"/>
    <p1510:client id="{30939810-A8FC-0418-5CFC-42567D7BA477}" v="51" dt="2026-01-22T16:47:19.9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ACBF8-4401-9BAE-4378-59E836EA7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51" r="11880" b="1"/>
          <a:stretch>
            <a:fillRect/>
          </a:stretch>
        </p:blipFill>
        <p:spPr>
          <a:xfrm>
            <a:off x="8596473" y="4417215"/>
            <a:ext cx="3440919" cy="2440786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0" name="Picture 9" descr="A yellow sign with a person and a child and a book&#10;&#10;Description automatically generated">
            <a:extLst>
              <a:ext uri="{FF2B5EF4-FFF2-40B4-BE49-F238E27FC236}">
                <a16:creationId xmlns:a16="http://schemas.microsoft.com/office/drawing/2014/main" id="{AB40C228-2DF5-4754-5C6E-40900E84A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6" r="2" b="22222"/>
          <a:stretch>
            <a:fillRect/>
          </a:stretch>
        </p:blipFill>
        <p:spPr>
          <a:xfrm>
            <a:off x="3531775" y="5289650"/>
            <a:ext cx="2065218" cy="1424785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b="1" dirty="0"/>
              <a:t>Attendance assembly 26th January 2025</a:t>
            </a:r>
            <a:endParaRPr lang="en-US" b="1" dirty="0"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6" name="Picture 5" descr="A group of children standing together outside&#10;&#10;AI-generated content may be incorrect.">
            <a:extLst>
              <a:ext uri="{FF2B5EF4-FFF2-40B4-BE49-F238E27FC236}">
                <a16:creationId xmlns:a16="http://schemas.microsoft.com/office/drawing/2014/main" id="{1D52B75B-645F-AE4A-B140-D77D78B57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9565" y="143566"/>
            <a:ext cx="6482522" cy="4814957"/>
          </a:xfrm>
          <a:prstGeom prst="rect">
            <a:avLst/>
          </a:prstGeom>
        </p:spPr>
      </p:pic>
      <p:pic>
        <p:nvPicPr>
          <p:cNvPr id="3" name="Picture 2" descr="The Silent Disco Phenomenon (AKA The Quietest Rave In Town) Is Finally ...">
            <a:extLst>
              <a:ext uri="{FF2B5EF4-FFF2-40B4-BE49-F238E27FC236}">
                <a16:creationId xmlns:a16="http://schemas.microsoft.com/office/drawing/2014/main" id="{D421DBF9-8BBD-C8DF-10EF-1754F66C76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2530" b="6220"/>
          <a:stretch>
            <a:fillRect/>
          </a:stretch>
        </p:blipFill>
        <p:spPr>
          <a:xfrm>
            <a:off x="6100636" y="4230143"/>
            <a:ext cx="5925291" cy="2489316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16 classes over 95%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One year group has every class over 95%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Well done!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361536"/>
              </p:ext>
            </p:extLst>
          </p:nvPr>
        </p:nvGraphicFramePr>
        <p:xfrm>
          <a:off x="825027" y="1391551"/>
          <a:ext cx="8314829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7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427383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457860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0633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62939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993222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890378">
                  <a:extLst>
                    <a:ext uri="{9D8B030D-6E8A-4147-A177-3AD203B41FA5}">
                      <a16:colId xmlns:a16="http://schemas.microsoft.com/office/drawing/2014/main" val="4110935021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6th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96078"/>
              </p:ext>
            </p:extLst>
          </p:nvPr>
        </p:nvGraphicFramePr>
        <p:xfrm>
          <a:off x="825030" y="1391551"/>
          <a:ext cx="7499116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24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00719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17000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3962594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796779"/>
              </p:ext>
            </p:extLst>
          </p:nvPr>
        </p:nvGraphicFramePr>
        <p:xfrm>
          <a:off x="825028" y="1391551"/>
          <a:ext cx="9362581" cy="546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3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15733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88966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32003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278508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49449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996795">
                  <a:extLst>
                    <a:ext uri="{9D8B030D-6E8A-4147-A177-3AD203B41FA5}">
                      <a16:colId xmlns:a16="http://schemas.microsoft.com/office/drawing/2014/main" val="1717803247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6314748"/>
              </p:ext>
            </p:extLst>
          </p:nvPr>
        </p:nvGraphicFramePr>
        <p:xfrm>
          <a:off x="304798" y="1391551"/>
          <a:ext cx="8680175" cy="4994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B2C7C51-8250-E6CD-71B0-67903A81BC18}"/>
              </a:ext>
            </a:extLst>
          </p:cNvPr>
          <p:cNvSpPr/>
          <p:nvPr/>
        </p:nvSpPr>
        <p:spPr>
          <a:xfrm>
            <a:off x="2305877" y="5744817"/>
            <a:ext cx="745435" cy="53671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691EBA-2790-02FA-2496-9AC3F5B35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399" y="5744817"/>
            <a:ext cx="798645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The number one is lined with colored confetti. White background Stock ...">
            <a:extLst>
              <a:ext uri="{FF2B5EF4-FFF2-40B4-BE49-F238E27FC236}">
                <a16:creationId xmlns:a16="http://schemas.microsoft.com/office/drawing/2014/main" id="{50DCB58F-6DA1-0E91-9A63-25D9F9DD7D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032" r="1900"/>
          <a:stretch>
            <a:fillRect/>
          </a:stretch>
        </p:blipFill>
        <p:spPr>
          <a:xfrm>
            <a:off x="6096010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D265EE-6E46-28B2-7AE6-85232BCCD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18" y="5234320"/>
            <a:ext cx="693131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Well done Year 1! All classes over 95%</a:t>
            </a:r>
          </a:p>
        </p:txBody>
      </p:sp>
      <p:pic>
        <p:nvPicPr>
          <p:cNvPr id="6" name="Picture 5" descr="Close Photo Lots Numbers Graph Symbols AI-generated image 2340054507 ...">
            <a:extLst>
              <a:ext uri="{FF2B5EF4-FFF2-40B4-BE49-F238E27FC236}">
                <a16:creationId xmlns:a16="http://schemas.microsoft.com/office/drawing/2014/main" id="{D410355B-312B-ADBC-381D-B2E33B963A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956" r="6516" b="-1"/>
          <a:stretch>
            <a:fillRect/>
          </a:stretch>
        </p:blipFill>
        <p:spPr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35368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533AE-97AC-ED57-2D07-AB23819FB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US" dirty="0">
                <a:ea typeface="Calibri Light"/>
                <a:cs typeface="Calibri Light"/>
              </a:rPr>
              <a:t>Fabulous attendance celebration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24BCBF-AE80-4F7A-E8CD-B14D764F0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000" dirty="0">
                <a:ea typeface="Calibri"/>
                <a:cs typeface="Calibri"/>
              </a:rPr>
              <a:t>We enjoyed the silent disco!</a:t>
            </a:r>
          </a:p>
          <a:p>
            <a:endParaRPr lang="en-US" sz="2000" dirty="0">
              <a:ea typeface="Calibri"/>
              <a:cs typeface="Calibri"/>
            </a:endParaRPr>
          </a:p>
          <a:p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Be in school every day to achieve the next attendance surprise.</a:t>
            </a:r>
          </a:p>
          <a:p>
            <a:endParaRPr lang="en-US" sz="2000" b="1" dirty="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Any ideas for our next attendance reward at the end of February????</a:t>
            </a:r>
          </a:p>
          <a:p>
            <a:endParaRPr lang="en-US" sz="2000" b="1" dirty="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2000" b="1" i="1" dirty="0">
                <a:solidFill>
                  <a:srgbClr val="7030A0"/>
                </a:solidFill>
                <a:ea typeface="Calibri"/>
                <a:cs typeface="Calibri"/>
              </a:rPr>
              <a:t>Value: Curiosity, perseverance</a:t>
            </a:r>
          </a:p>
        </p:txBody>
      </p:sp>
      <p:pic>
        <p:nvPicPr>
          <p:cNvPr id="6" name="Content Placeholder 5" descr="Silent Disco Party with Neon Lights 47513223 Stock Photo at Vecteezy">
            <a:extLst>
              <a:ext uri="{FF2B5EF4-FFF2-40B4-BE49-F238E27FC236}">
                <a16:creationId xmlns:a16="http://schemas.microsoft.com/office/drawing/2014/main" id="{F7E6C850-2D5C-622D-0D2C-8419ECFD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9475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The Silent Disco Phenomenon (AKA The Quietest Rave In Town) Is Finally ...">
            <a:extLst>
              <a:ext uri="{FF2B5EF4-FFF2-40B4-BE49-F238E27FC236}">
                <a16:creationId xmlns:a16="http://schemas.microsoft.com/office/drawing/2014/main" id="{D31E65E6-D5E5-56B9-C073-26D4B82EA4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30" b="6220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7395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group of children standing together outside&#10;&#10;AI-generated content may be incorrect.">
            <a:extLst>
              <a:ext uri="{FF2B5EF4-FFF2-40B4-BE49-F238E27FC236}">
                <a16:creationId xmlns:a16="http://schemas.microsoft.com/office/drawing/2014/main" id="{181EA432-3B69-8FAE-50F2-3E87B56E4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551" b="1844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F94FA0-737F-AA2D-5AA5-A7A2755FF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Year 3 visited the Hindu Temple last week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488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D6B97-DA8C-0717-C395-A0CF0528A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3276600" cy="1402470"/>
          </a:xfrm>
        </p:spPr>
        <p:txBody>
          <a:bodyPr anchor="t">
            <a:normAutofit/>
          </a:bodyPr>
          <a:lstStyle/>
          <a:p>
            <a:r>
              <a:rPr lang="en-US" sz="3200">
                <a:ea typeface="Calibri Light"/>
                <a:cs typeface="Calibri Light"/>
              </a:rPr>
              <a:t>Value</a:t>
            </a:r>
            <a:br>
              <a:rPr lang="en-US" sz="3200">
                <a:ea typeface="Calibri Light"/>
                <a:cs typeface="Calibri Light"/>
              </a:rPr>
            </a:br>
            <a:r>
              <a:rPr lang="en-US" sz="3200">
                <a:ea typeface="Calibri Light"/>
                <a:cs typeface="Calibri Light"/>
              </a:rPr>
              <a:t>Respect, Curiosity,</a:t>
            </a:r>
            <a:endParaRPr lang="en-US" sz="320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BCF32C36-A3C4-B9A2-5617-C12BCE33A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2551176"/>
            <a:ext cx="3276599" cy="35912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ea typeface="Calibri"/>
                <a:cs typeface="Calibri"/>
              </a:rPr>
              <a:t>Some photos from the visit</a:t>
            </a:r>
            <a:endParaRPr lang="en-US" sz="2000" dirty="0"/>
          </a:p>
        </p:txBody>
      </p:sp>
      <p:pic>
        <p:nvPicPr>
          <p:cNvPr id="7" name="Picture 6" descr="A statue of a person in a shrine&#10;&#10;AI-generated content may be incorrect.">
            <a:extLst>
              <a:ext uri="{FF2B5EF4-FFF2-40B4-BE49-F238E27FC236}">
                <a16:creationId xmlns:a16="http://schemas.microsoft.com/office/drawing/2014/main" id="{05ED19BA-5971-2067-4F64-8966A31E42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74" r="27527" b="-3"/>
          <a:stretch>
            <a:fillRect/>
          </a:stretch>
        </p:blipFill>
        <p:spPr>
          <a:xfrm rot="16200000">
            <a:off x="4863010" y="-149161"/>
            <a:ext cx="3429001" cy="3727321"/>
          </a:xfrm>
          <a:prstGeom prst="rect">
            <a:avLst/>
          </a:prstGeom>
        </p:spPr>
      </p:pic>
      <p:pic>
        <p:nvPicPr>
          <p:cNvPr id="6" name="Picture 5" descr="A drawing on the ground&#10;&#10;AI-generated content may be incorrect.">
            <a:extLst>
              <a:ext uri="{FF2B5EF4-FFF2-40B4-BE49-F238E27FC236}">
                <a16:creationId xmlns:a16="http://schemas.microsoft.com/office/drawing/2014/main" id="{0FEFDDD4-8A5B-7A2E-55DD-2EE028193F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79" r="11373"/>
          <a:stretch>
            <a:fillRect/>
          </a:stretch>
        </p:blipFill>
        <p:spPr>
          <a:xfrm>
            <a:off x="8436229" y="-1"/>
            <a:ext cx="3755771" cy="3429001"/>
          </a:xfrm>
          <a:prstGeom prst="rect">
            <a:avLst/>
          </a:prstGeom>
        </p:spPr>
      </p:pic>
      <p:pic>
        <p:nvPicPr>
          <p:cNvPr id="5" name="Picture 4" descr="A statue of a person in a temple&#10;&#10;AI-generated content may be incorrect.">
            <a:extLst>
              <a:ext uri="{FF2B5EF4-FFF2-40B4-BE49-F238E27FC236}">
                <a16:creationId xmlns:a16="http://schemas.microsoft.com/office/drawing/2014/main" id="{6F273E5C-1D60-055A-F06A-FA66814AD0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73" r="25620" b="-3"/>
          <a:stretch>
            <a:fillRect/>
          </a:stretch>
        </p:blipFill>
        <p:spPr>
          <a:xfrm rot="16200000">
            <a:off x="4860344" y="3282506"/>
            <a:ext cx="3434333" cy="3727321"/>
          </a:xfrm>
          <a:prstGeom prst="rect">
            <a:avLst/>
          </a:prstGeom>
        </p:spPr>
      </p:pic>
      <p:pic>
        <p:nvPicPr>
          <p:cNvPr id="4" name="Content Placeholder 3" descr="A group of people standing in a line outside a building&#10;&#10;AI-generated content may be incorrect.">
            <a:extLst>
              <a:ext uri="{FF2B5EF4-FFF2-40B4-BE49-F238E27FC236}">
                <a16:creationId xmlns:a16="http://schemas.microsoft.com/office/drawing/2014/main" id="{9B4F0844-8B41-C7DC-E2BD-2EE8B2BB88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723" r="9259" b="2"/>
          <a:stretch>
            <a:fillRect/>
          </a:stretch>
        </p:blipFill>
        <p:spPr>
          <a:xfrm>
            <a:off x="8436229" y="3429000"/>
            <a:ext cx="3755769" cy="343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05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531E7-FE00-61BD-5C22-9025BA75A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                   Ward End School News</a:t>
            </a:r>
            <a:endParaRPr lang="en-US" dirty="0"/>
          </a:p>
        </p:txBody>
      </p:sp>
      <p:pic>
        <p:nvPicPr>
          <p:cNvPr id="4" name="Content Placeholder 3" descr="A yellow sign with a person and two children&#10;&#10;AI-generated content may be incorrect.">
            <a:extLst>
              <a:ext uri="{FF2B5EF4-FFF2-40B4-BE49-F238E27FC236}">
                <a16:creationId xmlns:a16="http://schemas.microsoft.com/office/drawing/2014/main" id="{0D1FE93B-9E14-7BD7-A52F-0F6FE974D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1900" y="1943894"/>
            <a:ext cx="4228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3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46DFB4-63DF-D824-4A3D-3E53EF64D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 fontScale="90000"/>
          </a:bodyPr>
          <a:lstStyle/>
          <a:p>
            <a:r>
              <a:rPr lang="en-GB" sz="4000" dirty="0"/>
              <a:t>The following posters support our behaviour policy ( next 2 slides)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30F0D-E1CF-13FD-FCC8-9CCA21E19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en-GB" sz="2000" dirty="0"/>
              <a:t>Have a read and discuss where they should be displayed.</a:t>
            </a:r>
          </a:p>
          <a:p>
            <a:r>
              <a:rPr lang="en-GB" sz="2000" dirty="0"/>
              <a:t>How are they going to be useful.</a:t>
            </a:r>
          </a:p>
          <a:p>
            <a:r>
              <a:rPr lang="en-GB" sz="2000" dirty="0" err="1"/>
              <a:t>Hopw</a:t>
            </a:r>
            <a:r>
              <a:rPr lang="en-GB" sz="2000" dirty="0"/>
              <a:t> could you use them to help others?</a:t>
            </a:r>
          </a:p>
        </p:txBody>
      </p:sp>
      <p:pic>
        <p:nvPicPr>
          <p:cNvPr id="5" name="Picture 4" descr="Different colored question marks">
            <a:extLst>
              <a:ext uri="{FF2B5EF4-FFF2-40B4-BE49-F238E27FC236}">
                <a16:creationId xmlns:a16="http://schemas.microsoft.com/office/drawing/2014/main" id="{296CB2CF-692D-5F5C-49B4-D64A34395B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66" r="29851"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4085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B58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DC8E93-269E-207A-5F9C-0A9A8EE5A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82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597747" cy="1616203"/>
          </a:xfrm>
        </p:spPr>
        <p:txBody>
          <a:bodyPr anchor="b">
            <a:normAutofit/>
          </a:bodyPr>
          <a:lstStyle/>
          <a:p>
            <a:r>
              <a:rPr lang="en-GB" sz="3200" dirty="0"/>
              <a:t>Walk to School Initiative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5"/>
            <a:ext cx="4597746" cy="3992015"/>
          </a:xfrm>
        </p:spPr>
        <p:txBody>
          <a:bodyPr anchor="t">
            <a:normAutofit/>
          </a:bodyPr>
          <a:lstStyle/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PARK and STRIDE – can you do it?  Ask your parents to read the letter sent by class dojo</a:t>
            </a:r>
          </a:p>
          <a:p>
            <a:endParaRPr lang="en-GB" sz="16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Pupils who live too far away to walk- can park away from school and join the walking initiative too. </a:t>
            </a:r>
            <a:r>
              <a:rPr lang="en-GB" sz="1600" b="1" i="1" dirty="0">
                <a:solidFill>
                  <a:srgbClr val="7030A0"/>
                </a:solidFill>
              </a:rPr>
              <a:t>Park and stride</a:t>
            </a:r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.  </a:t>
            </a:r>
            <a:r>
              <a:rPr lang="en-GB" sz="1600" b="1" dirty="0">
                <a:solidFill>
                  <a:srgbClr val="FF0000"/>
                </a:solidFill>
              </a:rPr>
              <a:t>Park 5 minutes walk away and walk the extra distance.</a:t>
            </a: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Log your journey to school every day- to earn badges each month.</a:t>
            </a: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How did you travel to school?</a:t>
            </a:r>
          </a:p>
          <a:p>
            <a:r>
              <a:rPr lang="en-GB" sz="1600" b="1" i="1" dirty="0">
                <a:solidFill>
                  <a:schemeClr val="accent1">
                    <a:lumMod val="50000"/>
                  </a:schemeClr>
                </a:solidFill>
              </a:rPr>
              <a:t>Value: perseverance</a:t>
            </a:r>
          </a:p>
          <a:p>
            <a:endParaRPr lang="en-GB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25486C-C706-0697-86E8-DFB26063B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817903"/>
            <a:ext cx="5319062" cy="31471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8" name="Rectangle 2057">
            <a:extLst>
              <a:ext uri="{FF2B5EF4-FFF2-40B4-BE49-F238E27FC236}">
                <a16:creationId xmlns:a16="http://schemas.microsoft.com/office/drawing/2014/main" id="{1D50F262-343C-4101-AB3C-9DA1072F7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D67602B-981B-013A-E4BA-E6C27A0B7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" r="333"/>
          <a:stretch>
            <a:fillRect/>
          </a:stretch>
        </p:blipFill>
        <p:spPr bwMode="auto">
          <a:xfrm>
            <a:off x="7816130" y="-2"/>
            <a:ext cx="4375870" cy="6858000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29ECF64-D506-A811-B37F-9589EF27BC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5641"/>
          <a:stretch>
            <a:fillRect/>
          </a:stretch>
        </p:blipFill>
        <p:spPr>
          <a:xfrm>
            <a:off x="3595404" y="33"/>
            <a:ext cx="4942298" cy="6857999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</p:spPr>
      </p:pic>
      <p:sp useBgFill="1">
        <p:nvSpPr>
          <p:cNvPr id="2057" name="Freeform: Shape 2056">
            <a:extLst>
              <a:ext uri="{FF2B5EF4-FFF2-40B4-BE49-F238E27FC236}">
                <a16:creationId xmlns:a16="http://schemas.microsoft.com/office/drawing/2014/main" id="{6A0924B3-0260-445E-AFD7-9533C0D1B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59" name="Freeform: Shape 2058">
            <a:extLst>
              <a:ext uri="{FF2B5EF4-FFF2-40B4-BE49-F238E27FC236}">
                <a16:creationId xmlns:a16="http://schemas.microsoft.com/office/drawing/2014/main" id="{7C34E8CB-B972-4A94-8469-315C10C2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00766F-81E4-9982-3652-9BFBEB8D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1511589"/>
            <a:ext cx="3430958" cy="28964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are you Reading? This is my new book.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57B64D9-9B46-6D9E-0F25-CFD690622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1" y="4769996"/>
            <a:ext cx="3430959" cy="133493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74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BE5ECB-9395-A492-F559-1807170682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12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7B42F36-B3C1-4247-AF36-090F0134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F131A2-E574-4D95-A322-C5FF0B64E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000000"/>
                </a:solidFill>
                <a:latin typeface="Times-Roman"/>
              </a:rPr>
              <a:t>FamilyID=Office_ArchiveTorn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9672B0-A439-4254-D8D1-F1FC7BB23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361" y="4748796"/>
            <a:ext cx="8804444" cy="197412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We can make bird cakes full of seed. Look up these garden birds, do you know what they are called? Answer 1.Pied Wagtail   2. Robin      3. Blue-tit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58B11A-418E-E593-62CE-A6381ADE47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10" r="-2" b="27269"/>
          <a:stretch>
            <a:fillRect/>
          </a:stretch>
        </p:blipFill>
        <p:spPr>
          <a:xfrm>
            <a:off x="4038601" y="10"/>
            <a:ext cx="4079551" cy="5121732"/>
          </a:xfrm>
          <a:custGeom>
            <a:avLst/>
            <a:gdLst/>
            <a:ahLst/>
            <a:cxnLst/>
            <a:rect l="l" t="t" r="r" b="b"/>
            <a:pathLst>
              <a:path w="4079551" h="5121742">
                <a:moveTo>
                  <a:pt x="0" y="0"/>
                </a:moveTo>
                <a:lnTo>
                  <a:pt x="1995194" y="0"/>
                </a:lnTo>
                <a:lnTo>
                  <a:pt x="2066032" y="17448"/>
                </a:lnTo>
                <a:cubicBezTo>
                  <a:pt x="2128997" y="23966"/>
                  <a:pt x="2110147" y="27214"/>
                  <a:pt x="2159511" y="26888"/>
                </a:cubicBezTo>
                <a:cubicBezTo>
                  <a:pt x="2164432" y="26525"/>
                  <a:pt x="2173850" y="35708"/>
                  <a:pt x="2192911" y="33431"/>
                </a:cubicBezTo>
                <a:cubicBezTo>
                  <a:pt x="2223081" y="37362"/>
                  <a:pt x="2206425" y="48416"/>
                  <a:pt x="2245068" y="52056"/>
                </a:cubicBezTo>
                <a:cubicBezTo>
                  <a:pt x="2241495" y="55478"/>
                  <a:pt x="2279354" y="53783"/>
                  <a:pt x="2283002" y="65933"/>
                </a:cubicBezTo>
                <a:cubicBezTo>
                  <a:pt x="2299420" y="69803"/>
                  <a:pt x="2324641" y="73066"/>
                  <a:pt x="2343575" y="75274"/>
                </a:cubicBezTo>
                <a:cubicBezTo>
                  <a:pt x="2371943" y="81224"/>
                  <a:pt x="2386065" y="87641"/>
                  <a:pt x="2390257" y="91880"/>
                </a:cubicBezTo>
                <a:cubicBezTo>
                  <a:pt x="2418657" y="98611"/>
                  <a:pt x="2415586" y="99822"/>
                  <a:pt x="2452878" y="114104"/>
                </a:cubicBezTo>
                <a:cubicBezTo>
                  <a:pt x="2474763" y="108974"/>
                  <a:pt x="2493568" y="120070"/>
                  <a:pt x="2502728" y="130204"/>
                </a:cubicBezTo>
                <a:cubicBezTo>
                  <a:pt x="2527501" y="139804"/>
                  <a:pt x="2581310" y="162727"/>
                  <a:pt x="2616700" y="165762"/>
                </a:cubicBezTo>
                <a:cubicBezTo>
                  <a:pt x="2670822" y="165032"/>
                  <a:pt x="2655678" y="176304"/>
                  <a:pt x="2679757" y="184874"/>
                </a:cubicBezTo>
                <a:cubicBezTo>
                  <a:pt x="2698501" y="195527"/>
                  <a:pt x="2695893" y="186329"/>
                  <a:pt x="2715454" y="199796"/>
                </a:cubicBezTo>
                <a:lnTo>
                  <a:pt x="2751684" y="215417"/>
                </a:lnTo>
                <a:lnTo>
                  <a:pt x="2795379" y="239878"/>
                </a:lnTo>
                <a:lnTo>
                  <a:pt x="2805381" y="246602"/>
                </a:lnTo>
                <a:cubicBezTo>
                  <a:pt x="2810511" y="246626"/>
                  <a:pt x="2813766" y="247045"/>
                  <a:pt x="2815845" y="247782"/>
                </a:cubicBezTo>
                <a:cubicBezTo>
                  <a:pt x="2815896" y="247881"/>
                  <a:pt x="2815949" y="247980"/>
                  <a:pt x="2816000" y="248079"/>
                </a:cubicBezTo>
                <a:lnTo>
                  <a:pt x="2830764" y="251040"/>
                </a:lnTo>
                <a:cubicBezTo>
                  <a:pt x="2847879" y="251404"/>
                  <a:pt x="2882218" y="277370"/>
                  <a:pt x="2898472" y="276678"/>
                </a:cubicBezTo>
                <a:cubicBezTo>
                  <a:pt x="2905647" y="293133"/>
                  <a:pt x="2902453" y="265766"/>
                  <a:pt x="2929804" y="280704"/>
                </a:cubicBezTo>
                <a:cubicBezTo>
                  <a:pt x="2941996" y="282696"/>
                  <a:pt x="2947122" y="284716"/>
                  <a:pt x="2957338" y="286247"/>
                </a:cubicBezTo>
                <a:cubicBezTo>
                  <a:pt x="2957479" y="286667"/>
                  <a:pt x="2990960" y="289467"/>
                  <a:pt x="2991101" y="289887"/>
                </a:cubicBezTo>
                <a:lnTo>
                  <a:pt x="3015504" y="293980"/>
                </a:lnTo>
                <a:lnTo>
                  <a:pt x="3021078" y="296051"/>
                </a:lnTo>
                <a:lnTo>
                  <a:pt x="3053567" y="292851"/>
                </a:lnTo>
                <a:lnTo>
                  <a:pt x="3069787" y="292672"/>
                </a:lnTo>
                <a:lnTo>
                  <a:pt x="3075539" y="289579"/>
                </a:lnTo>
                <a:cubicBezTo>
                  <a:pt x="3081105" y="287930"/>
                  <a:pt x="3088240" y="287741"/>
                  <a:pt x="3098888" y="290860"/>
                </a:cubicBezTo>
                <a:lnTo>
                  <a:pt x="3101129" y="292153"/>
                </a:lnTo>
                <a:lnTo>
                  <a:pt x="3133932" y="286561"/>
                </a:lnTo>
                <a:cubicBezTo>
                  <a:pt x="3140944" y="284784"/>
                  <a:pt x="3168952" y="294171"/>
                  <a:pt x="3174858" y="290616"/>
                </a:cubicBezTo>
                <a:cubicBezTo>
                  <a:pt x="3230764" y="295457"/>
                  <a:pt x="3264969" y="278925"/>
                  <a:pt x="3333227" y="290351"/>
                </a:cubicBezTo>
                <a:cubicBezTo>
                  <a:pt x="3378919" y="294938"/>
                  <a:pt x="3404596" y="294841"/>
                  <a:pt x="3434083" y="298450"/>
                </a:cubicBezTo>
                <a:cubicBezTo>
                  <a:pt x="3463570" y="302059"/>
                  <a:pt x="3491152" y="308462"/>
                  <a:pt x="3510149" y="312007"/>
                </a:cubicBezTo>
                <a:cubicBezTo>
                  <a:pt x="3529146" y="315552"/>
                  <a:pt x="3524019" y="317217"/>
                  <a:pt x="3548064" y="319723"/>
                </a:cubicBezTo>
                <a:cubicBezTo>
                  <a:pt x="3572109" y="322229"/>
                  <a:pt x="3631075" y="320322"/>
                  <a:pt x="3654421" y="327043"/>
                </a:cubicBezTo>
                <a:cubicBezTo>
                  <a:pt x="3679638" y="326359"/>
                  <a:pt x="3682937" y="337391"/>
                  <a:pt x="3696714" y="336075"/>
                </a:cubicBezTo>
                <a:cubicBezTo>
                  <a:pt x="3767949" y="352546"/>
                  <a:pt x="3827292" y="349618"/>
                  <a:pt x="3913983" y="346950"/>
                </a:cubicBezTo>
                <a:cubicBezTo>
                  <a:pt x="3971130" y="351831"/>
                  <a:pt x="3970098" y="354607"/>
                  <a:pt x="3995145" y="357420"/>
                </a:cubicBezTo>
                <a:cubicBezTo>
                  <a:pt x="4002790" y="360247"/>
                  <a:pt x="4006581" y="350414"/>
                  <a:pt x="4013468" y="354306"/>
                </a:cubicBezTo>
                <a:lnTo>
                  <a:pt x="4048834" y="359505"/>
                </a:lnTo>
                <a:lnTo>
                  <a:pt x="4074799" y="369645"/>
                </a:lnTo>
                <a:lnTo>
                  <a:pt x="4079551" y="370898"/>
                </a:lnTo>
                <a:lnTo>
                  <a:pt x="4079551" y="5121742"/>
                </a:lnTo>
                <a:lnTo>
                  <a:pt x="4068742" y="5113500"/>
                </a:lnTo>
                <a:cubicBezTo>
                  <a:pt x="4063338" y="5107661"/>
                  <a:pt x="4059868" y="5101409"/>
                  <a:pt x="4058894" y="5094665"/>
                </a:cubicBezTo>
                <a:cubicBezTo>
                  <a:pt x="3987852" y="5077156"/>
                  <a:pt x="4047488" y="5077984"/>
                  <a:pt x="3952029" y="5063154"/>
                </a:cubicBezTo>
                <a:cubicBezTo>
                  <a:pt x="3867363" y="5050598"/>
                  <a:pt x="3615061" y="5028910"/>
                  <a:pt x="3557637" y="5010001"/>
                </a:cubicBezTo>
                <a:cubicBezTo>
                  <a:pt x="3479990" y="5000422"/>
                  <a:pt x="3519950" y="4999882"/>
                  <a:pt x="3486145" y="5005680"/>
                </a:cubicBezTo>
                <a:cubicBezTo>
                  <a:pt x="3429218" y="5014226"/>
                  <a:pt x="3425986" y="4996913"/>
                  <a:pt x="3388517" y="4998135"/>
                </a:cubicBezTo>
                <a:cubicBezTo>
                  <a:pt x="3332792" y="4985135"/>
                  <a:pt x="3225211" y="4978839"/>
                  <a:pt x="3151800" y="4964999"/>
                </a:cubicBezTo>
                <a:cubicBezTo>
                  <a:pt x="3089955" y="4955605"/>
                  <a:pt x="3078013" y="4941781"/>
                  <a:pt x="3017820" y="4936923"/>
                </a:cubicBezTo>
                <a:cubicBezTo>
                  <a:pt x="2983861" y="4928606"/>
                  <a:pt x="2965335" y="4947639"/>
                  <a:pt x="2948051" y="4915098"/>
                </a:cubicBezTo>
                <a:cubicBezTo>
                  <a:pt x="2926332" y="4902193"/>
                  <a:pt x="2886343" y="4901643"/>
                  <a:pt x="2850186" y="4894812"/>
                </a:cubicBezTo>
                <a:cubicBezTo>
                  <a:pt x="2832001" y="4893294"/>
                  <a:pt x="2812810" y="4898744"/>
                  <a:pt x="2773357" y="4888477"/>
                </a:cubicBezTo>
                <a:cubicBezTo>
                  <a:pt x="2743350" y="4880689"/>
                  <a:pt x="2708497" y="4865066"/>
                  <a:pt x="2705025" y="4886289"/>
                </a:cubicBezTo>
                <a:cubicBezTo>
                  <a:pt x="2674575" y="4858628"/>
                  <a:pt x="2685763" y="4877642"/>
                  <a:pt x="2646233" y="4877189"/>
                </a:cubicBezTo>
                <a:cubicBezTo>
                  <a:pt x="2543240" y="4848149"/>
                  <a:pt x="2501889" y="4866909"/>
                  <a:pt x="2424169" y="4851885"/>
                </a:cubicBezTo>
                <a:cubicBezTo>
                  <a:pt x="2404486" y="4833480"/>
                  <a:pt x="2400682" y="4878338"/>
                  <a:pt x="2350685" y="4835310"/>
                </a:cubicBezTo>
                <a:cubicBezTo>
                  <a:pt x="2346969" y="4837458"/>
                  <a:pt x="2324430" y="4815003"/>
                  <a:pt x="2309189" y="4809282"/>
                </a:cubicBezTo>
                <a:cubicBezTo>
                  <a:pt x="2293948" y="4803561"/>
                  <a:pt x="2272811" y="4801970"/>
                  <a:pt x="2259235" y="4800986"/>
                </a:cubicBezTo>
                <a:cubicBezTo>
                  <a:pt x="2245658" y="4800001"/>
                  <a:pt x="2243609" y="4803372"/>
                  <a:pt x="2227729" y="4803372"/>
                </a:cubicBezTo>
                <a:cubicBezTo>
                  <a:pt x="2211848" y="4803372"/>
                  <a:pt x="2190174" y="4790407"/>
                  <a:pt x="2160878" y="4813279"/>
                </a:cubicBezTo>
                <a:cubicBezTo>
                  <a:pt x="2146951" y="4811561"/>
                  <a:pt x="2155252" y="4798893"/>
                  <a:pt x="2144167" y="4793069"/>
                </a:cubicBezTo>
                <a:cubicBezTo>
                  <a:pt x="2138625" y="4790157"/>
                  <a:pt x="2130209" y="4787368"/>
                  <a:pt x="2121162" y="4784859"/>
                </a:cubicBezTo>
                <a:lnTo>
                  <a:pt x="2094401" y="4778344"/>
                </a:lnTo>
                <a:lnTo>
                  <a:pt x="2094882" y="4776919"/>
                </a:lnTo>
                <a:cubicBezTo>
                  <a:pt x="2092677" y="4775558"/>
                  <a:pt x="2089097" y="4774323"/>
                  <a:pt x="2087794" y="4774223"/>
                </a:cubicBezTo>
                <a:cubicBezTo>
                  <a:pt x="2086491" y="4774123"/>
                  <a:pt x="2087466" y="4775159"/>
                  <a:pt x="2094371" y="4778337"/>
                </a:cubicBezTo>
                <a:lnTo>
                  <a:pt x="2094401" y="4778344"/>
                </a:lnTo>
                <a:lnTo>
                  <a:pt x="2093715" y="4780377"/>
                </a:lnTo>
                <a:cubicBezTo>
                  <a:pt x="2089515" y="4780985"/>
                  <a:pt x="2080286" y="4780711"/>
                  <a:pt x="2062375" y="4778549"/>
                </a:cubicBezTo>
                <a:cubicBezTo>
                  <a:pt x="2042674" y="4771181"/>
                  <a:pt x="2014477" y="4774492"/>
                  <a:pt x="1994248" y="4768862"/>
                </a:cubicBezTo>
                <a:cubicBezTo>
                  <a:pt x="1974019" y="4763231"/>
                  <a:pt x="1952871" y="4755713"/>
                  <a:pt x="1937256" y="4751678"/>
                </a:cubicBezTo>
                <a:cubicBezTo>
                  <a:pt x="1907785" y="4744300"/>
                  <a:pt x="1899543" y="4740617"/>
                  <a:pt x="1881810" y="4737737"/>
                </a:cubicBezTo>
                <a:cubicBezTo>
                  <a:pt x="1864077" y="4734858"/>
                  <a:pt x="1845240" y="4734501"/>
                  <a:pt x="1830859" y="4734403"/>
                </a:cubicBezTo>
                <a:cubicBezTo>
                  <a:pt x="1816479" y="4734305"/>
                  <a:pt x="1813540" y="4739700"/>
                  <a:pt x="1795527" y="4737148"/>
                </a:cubicBezTo>
                <a:cubicBezTo>
                  <a:pt x="1766274" y="4729435"/>
                  <a:pt x="1769196" y="4730400"/>
                  <a:pt x="1733366" y="4726150"/>
                </a:cubicBezTo>
                <a:lnTo>
                  <a:pt x="1642377" y="4726617"/>
                </a:lnTo>
                <a:lnTo>
                  <a:pt x="1611957" y="4723904"/>
                </a:lnTo>
                <a:cubicBezTo>
                  <a:pt x="1601202" y="4725929"/>
                  <a:pt x="1590447" y="4714121"/>
                  <a:pt x="1579694" y="4716145"/>
                </a:cubicBezTo>
                <a:lnTo>
                  <a:pt x="1529000" y="4712292"/>
                </a:lnTo>
                <a:cubicBezTo>
                  <a:pt x="1506629" y="4692374"/>
                  <a:pt x="1502551" y="4712551"/>
                  <a:pt x="1486695" y="4707303"/>
                </a:cubicBezTo>
                <a:cubicBezTo>
                  <a:pt x="1459462" y="4696523"/>
                  <a:pt x="1453852" y="4697563"/>
                  <a:pt x="1426366" y="4687718"/>
                </a:cubicBezTo>
                <a:cubicBezTo>
                  <a:pt x="1412560" y="4689453"/>
                  <a:pt x="1397512" y="4684365"/>
                  <a:pt x="1384037" y="4687843"/>
                </a:cubicBezTo>
                <a:lnTo>
                  <a:pt x="1346996" y="4686184"/>
                </a:lnTo>
                <a:lnTo>
                  <a:pt x="1308817" y="4690023"/>
                </a:lnTo>
                <a:lnTo>
                  <a:pt x="1268850" y="4701204"/>
                </a:lnTo>
                <a:cubicBezTo>
                  <a:pt x="1253323" y="4701949"/>
                  <a:pt x="1236826" y="4700974"/>
                  <a:pt x="1218909" y="4697243"/>
                </a:cubicBezTo>
                <a:cubicBezTo>
                  <a:pt x="1204883" y="4695263"/>
                  <a:pt x="1183521" y="4694006"/>
                  <a:pt x="1167081" y="4681108"/>
                </a:cubicBezTo>
                <a:cubicBezTo>
                  <a:pt x="1150641" y="4668210"/>
                  <a:pt x="1027982" y="4656956"/>
                  <a:pt x="1028065" y="4656732"/>
                </a:cubicBezTo>
                <a:cubicBezTo>
                  <a:pt x="997413" y="4653433"/>
                  <a:pt x="998916" y="4666066"/>
                  <a:pt x="983167" y="4667463"/>
                </a:cubicBezTo>
                <a:cubicBezTo>
                  <a:pt x="967418" y="4668859"/>
                  <a:pt x="959283" y="4663456"/>
                  <a:pt x="933575" y="4665113"/>
                </a:cubicBezTo>
                <a:cubicBezTo>
                  <a:pt x="907867" y="4666771"/>
                  <a:pt x="856664" y="4676890"/>
                  <a:pt x="828922" y="4677409"/>
                </a:cubicBezTo>
                <a:cubicBezTo>
                  <a:pt x="808598" y="4677652"/>
                  <a:pt x="807933" y="4665718"/>
                  <a:pt x="785859" y="4661311"/>
                </a:cubicBezTo>
                <a:cubicBezTo>
                  <a:pt x="764346" y="4676275"/>
                  <a:pt x="708123" y="4640980"/>
                  <a:pt x="709519" y="4662282"/>
                </a:cubicBezTo>
                <a:cubicBezTo>
                  <a:pt x="657776" y="4649495"/>
                  <a:pt x="666334" y="4651568"/>
                  <a:pt x="642835" y="4656529"/>
                </a:cubicBezTo>
                <a:lnTo>
                  <a:pt x="617041" y="4662947"/>
                </a:lnTo>
                <a:lnTo>
                  <a:pt x="530174" y="4659157"/>
                </a:lnTo>
                <a:lnTo>
                  <a:pt x="522967" y="4664296"/>
                </a:lnTo>
                <a:lnTo>
                  <a:pt x="505439" y="4665425"/>
                </a:lnTo>
                <a:lnTo>
                  <a:pt x="498947" y="4666124"/>
                </a:lnTo>
                <a:lnTo>
                  <a:pt x="494921" y="4663656"/>
                </a:lnTo>
                <a:cubicBezTo>
                  <a:pt x="492531" y="4662547"/>
                  <a:pt x="490756" y="4662473"/>
                  <a:pt x="489479" y="4664277"/>
                </a:cubicBezTo>
                <a:cubicBezTo>
                  <a:pt x="489277" y="4665254"/>
                  <a:pt x="489077" y="4666231"/>
                  <a:pt x="488876" y="4667208"/>
                </a:cubicBezTo>
                <a:lnTo>
                  <a:pt x="454603" y="4670897"/>
                </a:lnTo>
                <a:lnTo>
                  <a:pt x="208211" y="4676399"/>
                </a:lnTo>
                <a:cubicBezTo>
                  <a:pt x="153499" y="4693629"/>
                  <a:pt x="92158" y="4691047"/>
                  <a:pt x="29399" y="4685637"/>
                </a:cubicBezTo>
                <a:lnTo>
                  <a:pt x="0" y="4683114"/>
                </a:lnTo>
                <a:close/>
              </a:path>
            </a:pathLst>
          </a:cu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3607A1-D499-8AFC-5B63-A48734DAC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2743" r="22914" b="2"/>
          <a:stretch>
            <a:fillRect/>
          </a:stretch>
        </p:blipFill>
        <p:spPr>
          <a:xfrm>
            <a:off x="20" y="10"/>
            <a:ext cx="4044282" cy="4706602"/>
          </a:xfrm>
          <a:custGeom>
            <a:avLst/>
            <a:gdLst/>
            <a:ahLst/>
            <a:cxnLst/>
            <a:rect l="l" t="t" r="r" b="b"/>
            <a:pathLst>
              <a:path w="4044302" h="4706612">
                <a:moveTo>
                  <a:pt x="0" y="0"/>
                </a:moveTo>
                <a:lnTo>
                  <a:pt x="4044302" y="0"/>
                </a:lnTo>
                <a:lnTo>
                  <a:pt x="4044302" y="4683603"/>
                </a:lnTo>
                <a:lnTo>
                  <a:pt x="3973451" y="4677522"/>
                </a:lnTo>
                <a:cubicBezTo>
                  <a:pt x="3942015" y="4675526"/>
                  <a:pt x="3910877" y="4674945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96B4F8D-F261-41C2-B0A1-B0899F66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C7563A-4B20-4E0B-8548-374928B5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8FBE4C-A4C0-E1E6-D5F5-739C99E3B7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680" r="15976" b="2"/>
          <a:stretch>
            <a:fillRect/>
          </a:stretch>
        </p:blipFill>
        <p:spPr>
          <a:xfrm>
            <a:off x="8118152" y="370899"/>
            <a:ext cx="4073848" cy="5097855"/>
          </a:xfrm>
          <a:custGeom>
            <a:avLst/>
            <a:gdLst/>
            <a:ahLst/>
            <a:cxnLst/>
            <a:rect l="l" t="t" r="r" b="b"/>
            <a:pathLst>
              <a:path w="4073848" h="5097855">
                <a:moveTo>
                  <a:pt x="0" y="0"/>
                </a:moveTo>
                <a:lnTo>
                  <a:pt x="19820" y="5180"/>
                </a:lnTo>
                <a:lnTo>
                  <a:pt x="49402" y="7911"/>
                </a:lnTo>
                <a:cubicBezTo>
                  <a:pt x="58464" y="10327"/>
                  <a:pt x="59058" y="18121"/>
                  <a:pt x="71002" y="17994"/>
                </a:cubicBezTo>
                <a:cubicBezTo>
                  <a:pt x="107266" y="23166"/>
                  <a:pt x="172585" y="27649"/>
                  <a:pt x="221893" y="33346"/>
                </a:cubicBezTo>
                <a:cubicBezTo>
                  <a:pt x="246320" y="29951"/>
                  <a:pt x="281352" y="36453"/>
                  <a:pt x="291482" y="46142"/>
                </a:cubicBezTo>
                <a:cubicBezTo>
                  <a:pt x="303579" y="48837"/>
                  <a:pt x="332739" y="48886"/>
                  <a:pt x="344505" y="46978"/>
                </a:cubicBezTo>
                <a:cubicBezTo>
                  <a:pt x="354949" y="47257"/>
                  <a:pt x="356843" y="50945"/>
                  <a:pt x="370719" y="52379"/>
                </a:cubicBezTo>
                <a:cubicBezTo>
                  <a:pt x="385865" y="55758"/>
                  <a:pt x="418717" y="71770"/>
                  <a:pt x="432980" y="76777"/>
                </a:cubicBezTo>
                <a:cubicBezTo>
                  <a:pt x="447242" y="81784"/>
                  <a:pt x="432737" y="76599"/>
                  <a:pt x="456293" y="82419"/>
                </a:cubicBezTo>
                <a:cubicBezTo>
                  <a:pt x="464698" y="84403"/>
                  <a:pt x="462938" y="92138"/>
                  <a:pt x="481008" y="95827"/>
                </a:cubicBezTo>
                <a:cubicBezTo>
                  <a:pt x="499078" y="99517"/>
                  <a:pt x="539553" y="103782"/>
                  <a:pt x="564714" y="104556"/>
                </a:cubicBezTo>
                <a:cubicBezTo>
                  <a:pt x="592824" y="92037"/>
                  <a:pt x="582974" y="109081"/>
                  <a:pt x="634376" y="93326"/>
                </a:cubicBezTo>
                <a:cubicBezTo>
                  <a:pt x="635698" y="95341"/>
                  <a:pt x="656703" y="94474"/>
                  <a:pt x="678233" y="95822"/>
                </a:cubicBezTo>
                <a:cubicBezTo>
                  <a:pt x="699762" y="97170"/>
                  <a:pt x="745607" y="108465"/>
                  <a:pt x="763555" y="101412"/>
                </a:cubicBezTo>
                <a:lnTo>
                  <a:pt x="921892" y="100673"/>
                </a:lnTo>
                <a:lnTo>
                  <a:pt x="1012783" y="112509"/>
                </a:lnTo>
                <a:cubicBezTo>
                  <a:pt x="1044389" y="114404"/>
                  <a:pt x="1049697" y="123044"/>
                  <a:pt x="1070000" y="119654"/>
                </a:cubicBezTo>
                <a:cubicBezTo>
                  <a:pt x="1104224" y="121839"/>
                  <a:pt x="1082556" y="137881"/>
                  <a:pt x="1122043" y="124964"/>
                </a:cubicBezTo>
                <a:cubicBezTo>
                  <a:pt x="1111251" y="138700"/>
                  <a:pt x="1140599" y="121238"/>
                  <a:pt x="1160906" y="132297"/>
                </a:cubicBezTo>
                <a:cubicBezTo>
                  <a:pt x="1189386" y="124143"/>
                  <a:pt x="1218667" y="134414"/>
                  <a:pt x="1235955" y="135610"/>
                </a:cubicBezTo>
                <a:cubicBezTo>
                  <a:pt x="1253243" y="136806"/>
                  <a:pt x="1239866" y="140567"/>
                  <a:pt x="1264634" y="139474"/>
                </a:cubicBezTo>
                <a:lnTo>
                  <a:pt x="1299612" y="145010"/>
                </a:lnTo>
                <a:cubicBezTo>
                  <a:pt x="1297785" y="140439"/>
                  <a:pt x="1302846" y="141786"/>
                  <a:pt x="1316723" y="142501"/>
                </a:cubicBezTo>
                <a:lnTo>
                  <a:pt x="1353994" y="138427"/>
                </a:lnTo>
                <a:lnTo>
                  <a:pt x="1379571" y="142536"/>
                </a:lnTo>
                <a:cubicBezTo>
                  <a:pt x="1382999" y="142397"/>
                  <a:pt x="1407380" y="137923"/>
                  <a:pt x="1406891" y="134412"/>
                </a:cubicBezTo>
                <a:cubicBezTo>
                  <a:pt x="1433565" y="149140"/>
                  <a:pt x="1436234" y="139888"/>
                  <a:pt x="1463587" y="136134"/>
                </a:cubicBezTo>
                <a:cubicBezTo>
                  <a:pt x="1487038" y="137517"/>
                  <a:pt x="1466824" y="137982"/>
                  <a:pt x="1523495" y="139722"/>
                </a:cubicBezTo>
                <a:cubicBezTo>
                  <a:pt x="1545556" y="155891"/>
                  <a:pt x="1529698" y="128003"/>
                  <a:pt x="1573001" y="150645"/>
                </a:cubicBezTo>
                <a:cubicBezTo>
                  <a:pt x="1575121" y="148880"/>
                  <a:pt x="1601855" y="150499"/>
                  <a:pt x="1615848" y="152274"/>
                </a:cubicBezTo>
                <a:cubicBezTo>
                  <a:pt x="1629840" y="154049"/>
                  <a:pt x="1642482" y="151886"/>
                  <a:pt x="1656958" y="161298"/>
                </a:cubicBezTo>
                <a:cubicBezTo>
                  <a:pt x="1667535" y="164193"/>
                  <a:pt x="1648634" y="159956"/>
                  <a:pt x="1681709" y="164883"/>
                </a:cubicBezTo>
                <a:cubicBezTo>
                  <a:pt x="1714785" y="169810"/>
                  <a:pt x="1822594" y="186492"/>
                  <a:pt x="1855413" y="190858"/>
                </a:cubicBezTo>
                <a:cubicBezTo>
                  <a:pt x="1888232" y="195224"/>
                  <a:pt x="1865150" y="197788"/>
                  <a:pt x="1878624" y="198221"/>
                </a:cubicBezTo>
                <a:cubicBezTo>
                  <a:pt x="1892098" y="198654"/>
                  <a:pt x="1921110" y="191588"/>
                  <a:pt x="1936257" y="193458"/>
                </a:cubicBezTo>
                <a:cubicBezTo>
                  <a:pt x="1955273" y="195364"/>
                  <a:pt x="1958093" y="202665"/>
                  <a:pt x="1969506" y="202296"/>
                </a:cubicBezTo>
                <a:cubicBezTo>
                  <a:pt x="1980059" y="192079"/>
                  <a:pt x="1991264" y="192192"/>
                  <a:pt x="2009543" y="198388"/>
                </a:cubicBezTo>
                <a:cubicBezTo>
                  <a:pt x="2043643" y="201172"/>
                  <a:pt x="2043670" y="190662"/>
                  <a:pt x="2076599" y="192177"/>
                </a:cubicBezTo>
                <a:cubicBezTo>
                  <a:pt x="2091049" y="191598"/>
                  <a:pt x="2098780" y="194892"/>
                  <a:pt x="2122888" y="191618"/>
                </a:cubicBezTo>
                <a:cubicBezTo>
                  <a:pt x="2140054" y="192316"/>
                  <a:pt x="2174542" y="194072"/>
                  <a:pt x="2197782" y="183790"/>
                </a:cubicBezTo>
                <a:cubicBezTo>
                  <a:pt x="2222989" y="182481"/>
                  <a:pt x="2204683" y="182017"/>
                  <a:pt x="2232194" y="184607"/>
                </a:cubicBezTo>
                <a:cubicBezTo>
                  <a:pt x="2265802" y="185125"/>
                  <a:pt x="2279792" y="178894"/>
                  <a:pt x="2299212" y="180376"/>
                </a:cubicBezTo>
                <a:cubicBezTo>
                  <a:pt x="2311858" y="176121"/>
                  <a:pt x="2297536" y="181192"/>
                  <a:pt x="2346142" y="175851"/>
                </a:cubicBezTo>
                <a:cubicBezTo>
                  <a:pt x="2365406" y="185310"/>
                  <a:pt x="2381884" y="172374"/>
                  <a:pt x="2398368" y="174412"/>
                </a:cubicBezTo>
                <a:cubicBezTo>
                  <a:pt x="2424509" y="173378"/>
                  <a:pt x="2488760" y="173491"/>
                  <a:pt x="2512594" y="172027"/>
                </a:cubicBezTo>
                <a:cubicBezTo>
                  <a:pt x="2536428" y="170563"/>
                  <a:pt x="2511059" y="168382"/>
                  <a:pt x="2541375" y="165630"/>
                </a:cubicBezTo>
                <a:cubicBezTo>
                  <a:pt x="2597211" y="177879"/>
                  <a:pt x="2628371" y="155834"/>
                  <a:pt x="2684883" y="153136"/>
                </a:cubicBezTo>
                <a:cubicBezTo>
                  <a:pt x="2719188" y="136064"/>
                  <a:pt x="2743499" y="153798"/>
                  <a:pt x="2781009" y="140733"/>
                </a:cubicBezTo>
                <a:cubicBezTo>
                  <a:pt x="2806393" y="136738"/>
                  <a:pt x="2810080" y="140555"/>
                  <a:pt x="2824377" y="138690"/>
                </a:cubicBezTo>
                <a:cubicBezTo>
                  <a:pt x="2838674" y="136825"/>
                  <a:pt x="2854799" y="132329"/>
                  <a:pt x="2866792" y="129542"/>
                </a:cubicBezTo>
                <a:cubicBezTo>
                  <a:pt x="2873210" y="133180"/>
                  <a:pt x="2923100" y="126770"/>
                  <a:pt x="2921948" y="121966"/>
                </a:cubicBezTo>
                <a:cubicBezTo>
                  <a:pt x="2929361" y="123612"/>
                  <a:pt x="2949852" y="129984"/>
                  <a:pt x="2952165" y="122378"/>
                </a:cubicBezTo>
                <a:cubicBezTo>
                  <a:pt x="2990011" y="122297"/>
                  <a:pt x="3011272" y="121230"/>
                  <a:pt x="3044378" y="131368"/>
                </a:cubicBezTo>
                <a:cubicBezTo>
                  <a:pt x="3067906" y="135145"/>
                  <a:pt x="3051474" y="133118"/>
                  <a:pt x="3066117" y="135515"/>
                </a:cubicBezTo>
                <a:cubicBezTo>
                  <a:pt x="3080761" y="137912"/>
                  <a:pt x="3105156" y="133618"/>
                  <a:pt x="3129038" y="133048"/>
                </a:cubicBezTo>
                <a:cubicBezTo>
                  <a:pt x="3153252" y="133180"/>
                  <a:pt x="3181464" y="137262"/>
                  <a:pt x="3199396" y="138690"/>
                </a:cubicBezTo>
                <a:cubicBezTo>
                  <a:pt x="3217327" y="140118"/>
                  <a:pt x="3221605" y="139775"/>
                  <a:pt x="3236626" y="141617"/>
                </a:cubicBezTo>
                <a:cubicBezTo>
                  <a:pt x="3261693" y="138167"/>
                  <a:pt x="3282756" y="139985"/>
                  <a:pt x="3301529" y="147360"/>
                </a:cubicBezTo>
                <a:cubicBezTo>
                  <a:pt x="3316136" y="149253"/>
                  <a:pt x="3308650" y="153562"/>
                  <a:pt x="3319466" y="155359"/>
                </a:cubicBezTo>
                <a:cubicBezTo>
                  <a:pt x="3330283" y="157156"/>
                  <a:pt x="3337180" y="149032"/>
                  <a:pt x="3366431" y="150998"/>
                </a:cubicBezTo>
                <a:cubicBezTo>
                  <a:pt x="3376837" y="151395"/>
                  <a:pt x="3376489" y="159016"/>
                  <a:pt x="3398712" y="160121"/>
                </a:cubicBezTo>
                <a:cubicBezTo>
                  <a:pt x="3420936" y="161226"/>
                  <a:pt x="3510291" y="165983"/>
                  <a:pt x="3542998" y="167155"/>
                </a:cubicBezTo>
                <a:cubicBezTo>
                  <a:pt x="3575704" y="168327"/>
                  <a:pt x="3562463" y="165109"/>
                  <a:pt x="3578141" y="164774"/>
                </a:cubicBezTo>
                <a:cubicBezTo>
                  <a:pt x="3593820" y="164439"/>
                  <a:pt x="3612368" y="156036"/>
                  <a:pt x="3637070" y="165143"/>
                </a:cubicBezTo>
                <a:cubicBezTo>
                  <a:pt x="3655547" y="160298"/>
                  <a:pt x="3656022" y="171417"/>
                  <a:pt x="3676510" y="174285"/>
                </a:cubicBezTo>
                <a:cubicBezTo>
                  <a:pt x="3687814" y="178343"/>
                  <a:pt x="3701962" y="177166"/>
                  <a:pt x="3711295" y="179965"/>
                </a:cubicBezTo>
                <a:cubicBezTo>
                  <a:pt x="3720627" y="182764"/>
                  <a:pt x="3728005" y="183268"/>
                  <a:pt x="3734909" y="186315"/>
                </a:cubicBezTo>
                <a:cubicBezTo>
                  <a:pt x="3741813" y="189362"/>
                  <a:pt x="3743912" y="195469"/>
                  <a:pt x="3752716" y="198247"/>
                </a:cubicBezTo>
                <a:cubicBezTo>
                  <a:pt x="3761521" y="201025"/>
                  <a:pt x="3775291" y="205915"/>
                  <a:pt x="3785338" y="207746"/>
                </a:cubicBezTo>
                <a:cubicBezTo>
                  <a:pt x="3795386" y="209577"/>
                  <a:pt x="3793861" y="206743"/>
                  <a:pt x="3813002" y="209235"/>
                </a:cubicBezTo>
                <a:cubicBezTo>
                  <a:pt x="3844203" y="214556"/>
                  <a:pt x="3872302" y="218411"/>
                  <a:pt x="3907394" y="217935"/>
                </a:cubicBezTo>
                <a:cubicBezTo>
                  <a:pt x="3913972" y="227642"/>
                  <a:pt x="3924446" y="223236"/>
                  <a:pt x="3938455" y="218099"/>
                </a:cubicBezTo>
                <a:cubicBezTo>
                  <a:pt x="3964643" y="225179"/>
                  <a:pt x="4008872" y="230664"/>
                  <a:pt x="4053670" y="246493"/>
                </a:cubicBezTo>
                <a:cubicBezTo>
                  <a:pt x="4060026" y="249727"/>
                  <a:pt x="4064731" y="252068"/>
                  <a:pt x="4068686" y="253851"/>
                </a:cubicBezTo>
                <a:lnTo>
                  <a:pt x="4073848" y="255820"/>
                </a:lnTo>
                <a:lnTo>
                  <a:pt x="4073848" y="5096562"/>
                </a:lnTo>
                <a:lnTo>
                  <a:pt x="4062380" y="5097855"/>
                </a:lnTo>
                <a:cubicBezTo>
                  <a:pt x="4057192" y="5097055"/>
                  <a:pt x="4053199" y="5094472"/>
                  <a:pt x="4049820" y="5089388"/>
                </a:cubicBezTo>
                <a:cubicBezTo>
                  <a:pt x="4009878" y="5087267"/>
                  <a:pt x="3968705" y="5061632"/>
                  <a:pt x="3943125" y="5073727"/>
                </a:cubicBezTo>
                <a:cubicBezTo>
                  <a:pt x="3944749" y="5052314"/>
                  <a:pt x="3930432" y="5060350"/>
                  <a:pt x="3902578" y="5055197"/>
                </a:cubicBezTo>
                <a:cubicBezTo>
                  <a:pt x="3882656" y="5049199"/>
                  <a:pt x="3839627" y="5036588"/>
                  <a:pt x="3823591" y="5030823"/>
                </a:cubicBezTo>
                <a:cubicBezTo>
                  <a:pt x="3807556" y="5025058"/>
                  <a:pt x="3795270" y="5029266"/>
                  <a:pt x="3779178" y="5023718"/>
                </a:cubicBezTo>
                <a:cubicBezTo>
                  <a:pt x="3786402" y="5005404"/>
                  <a:pt x="3690441" y="5017899"/>
                  <a:pt x="3727041" y="5004453"/>
                </a:cubicBezTo>
                <a:cubicBezTo>
                  <a:pt x="3699629" y="4993542"/>
                  <a:pt x="3709708" y="4998999"/>
                  <a:pt x="3695215" y="5003935"/>
                </a:cubicBezTo>
                <a:cubicBezTo>
                  <a:pt x="3660744" y="4999180"/>
                  <a:pt x="3657695" y="4997754"/>
                  <a:pt x="3617918" y="5002257"/>
                </a:cubicBezTo>
                <a:cubicBezTo>
                  <a:pt x="3600258" y="5001551"/>
                  <a:pt x="3594004" y="4999083"/>
                  <a:pt x="3578292" y="4997633"/>
                </a:cubicBezTo>
                <a:cubicBezTo>
                  <a:pt x="3562580" y="4996183"/>
                  <a:pt x="3553912" y="4997238"/>
                  <a:pt x="3523647" y="4993560"/>
                </a:cubicBezTo>
                <a:cubicBezTo>
                  <a:pt x="3499709" y="4988949"/>
                  <a:pt x="3482330" y="4990238"/>
                  <a:pt x="3462999" y="4987582"/>
                </a:cubicBezTo>
                <a:cubicBezTo>
                  <a:pt x="3443667" y="4984927"/>
                  <a:pt x="3431887" y="4980755"/>
                  <a:pt x="3407661" y="4977626"/>
                </a:cubicBezTo>
                <a:cubicBezTo>
                  <a:pt x="3386862" y="4968882"/>
                  <a:pt x="3308417" y="4989840"/>
                  <a:pt x="3292705" y="4963636"/>
                </a:cubicBezTo>
                <a:cubicBezTo>
                  <a:pt x="3235824" y="4968918"/>
                  <a:pt x="3219730" y="4958334"/>
                  <a:pt x="3172975" y="4953691"/>
                </a:cubicBezTo>
                <a:cubicBezTo>
                  <a:pt x="3127763" y="4948837"/>
                  <a:pt x="3122071" y="4951787"/>
                  <a:pt x="3074842" y="4939189"/>
                </a:cubicBezTo>
                <a:cubicBezTo>
                  <a:pt x="3037951" y="4926629"/>
                  <a:pt x="3018156" y="4922664"/>
                  <a:pt x="2975114" y="4919945"/>
                </a:cubicBezTo>
                <a:cubicBezTo>
                  <a:pt x="2971916" y="4927359"/>
                  <a:pt x="2920569" y="4912496"/>
                  <a:pt x="2912264" y="4910306"/>
                </a:cubicBezTo>
                <a:cubicBezTo>
                  <a:pt x="2913215" y="4915182"/>
                  <a:pt x="2886096" y="4917324"/>
                  <a:pt x="2879068" y="4913219"/>
                </a:cubicBezTo>
                <a:cubicBezTo>
                  <a:pt x="2816888" y="4916083"/>
                  <a:pt x="2797908" y="4934735"/>
                  <a:pt x="2751306" y="4924939"/>
                </a:cubicBezTo>
                <a:cubicBezTo>
                  <a:pt x="2714930" y="4924870"/>
                  <a:pt x="2716667" y="4934409"/>
                  <a:pt x="2664406" y="4934300"/>
                </a:cubicBezTo>
                <a:cubicBezTo>
                  <a:pt x="2642420" y="4938458"/>
                  <a:pt x="2649006" y="4930226"/>
                  <a:pt x="2621651" y="4930533"/>
                </a:cubicBezTo>
                <a:cubicBezTo>
                  <a:pt x="2586738" y="4948131"/>
                  <a:pt x="2549613" y="4936664"/>
                  <a:pt x="2500282" y="4936142"/>
                </a:cubicBezTo>
                <a:cubicBezTo>
                  <a:pt x="2439944" y="4934837"/>
                  <a:pt x="2389504" y="4942093"/>
                  <a:pt x="2337000" y="4934320"/>
                </a:cubicBezTo>
                <a:cubicBezTo>
                  <a:pt x="2317698" y="4940567"/>
                  <a:pt x="2291907" y="4948971"/>
                  <a:pt x="2270703" y="4938111"/>
                </a:cubicBezTo>
                <a:cubicBezTo>
                  <a:pt x="2215033" y="4939841"/>
                  <a:pt x="2221532" y="4944790"/>
                  <a:pt x="2200316" y="4938470"/>
                </a:cubicBezTo>
                <a:cubicBezTo>
                  <a:pt x="2158078" y="4940893"/>
                  <a:pt x="2164891" y="4935351"/>
                  <a:pt x="2126710" y="4932347"/>
                </a:cubicBezTo>
                <a:cubicBezTo>
                  <a:pt x="2095620" y="4927728"/>
                  <a:pt x="2111086" y="4928153"/>
                  <a:pt x="2082324" y="4927593"/>
                </a:cubicBezTo>
                <a:cubicBezTo>
                  <a:pt x="2055130" y="4936130"/>
                  <a:pt x="2036508" y="4925578"/>
                  <a:pt x="2029206" y="4923365"/>
                </a:cubicBezTo>
                <a:cubicBezTo>
                  <a:pt x="2003508" y="4924806"/>
                  <a:pt x="1965456" y="4913048"/>
                  <a:pt x="1969765" y="4928228"/>
                </a:cubicBezTo>
                <a:cubicBezTo>
                  <a:pt x="1933670" y="4907655"/>
                  <a:pt x="1935015" y="4928539"/>
                  <a:pt x="1896446" y="4923240"/>
                </a:cubicBezTo>
                <a:cubicBezTo>
                  <a:pt x="1876120" y="4915707"/>
                  <a:pt x="1849790" y="4911657"/>
                  <a:pt x="1837029" y="4921066"/>
                </a:cubicBezTo>
                <a:cubicBezTo>
                  <a:pt x="1759478" y="4909120"/>
                  <a:pt x="1806390" y="4905512"/>
                  <a:pt x="1727326" y="4892968"/>
                </a:cubicBezTo>
                <a:cubicBezTo>
                  <a:pt x="1686312" y="4886651"/>
                  <a:pt x="1625466" y="4884219"/>
                  <a:pt x="1593578" y="4875201"/>
                </a:cubicBezTo>
                <a:cubicBezTo>
                  <a:pt x="1561690" y="4866183"/>
                  <a:pt x="1553872" y="4870257"/>
                  <a:pt x="1529199" y="4863739"/>
                </a:cubicBezTo>
                <a:cubicBezTo>
                  <a:pt x="1504527" y="4857222"/>
                  <a:pt x="1472957" y="4856729"/>
                  <a:pt x="1453102" y="4853389"/>
                </a:cubicBezTo>
                <a:cubicBezTo>
                  <a:pt x="1433246" y="4850048"/>
                  <a:pt x="1412604" y="4842097"/>
                  <a:pt x="1410062" y="4843700"/>
                </a:cubicBezTo>
                <a:cubicBezTo>
                  <a:pt x="1370061" y="4835203"/>
                  <a:pt x="1358114" y="4845698"/>
                  <a:pt x="1334230" y="4827940"/>
                </a:cubicBezTo>
                <a:cubicBezTo>
                  <a:pt x="1313790" y="4825698"/>
                  <a:pt x="1309169" y="4823751"/>
                  <a:pt x="1287424" y="4823328"/>
                </a:cubicBezTo>
                <a:cubicBezTo>
                  <a:pt x="1265680" y="4822905"/>
                  <a:pt x="1234048" y="4825438"/>
                  <a:pt x="1203760" y="4825401"/>
                </a:cubicBezTo>
                <a:cubicBezTo>
                  <a:pt x="1172376" y="4827120"/>
                  <a:pt x="1171591" y="4843575"/>
                  <a:pt x="1142353" y="4826911"/>
                </a:cubicBezTo>
                <a:cubicBezTo>
                  <a:pt x="1142648" y="4830450"/>
                  <a:pt x="1127453" y="4831600"/>
                  <a:pt x="1123543" y="4831484"/>
                </a:cubicBezTo>
                <a:lnTo>
                  <a:pt x="1092581" y="4833192"/>
                </a:lnTo>
                <a:lnTo>
                  <a:pt x="1089970" y="4827604"/>
                </a:lnTo>
                <a:cubicBezTo>
                  <a:pt x="1078405" y="4825299"/>
                  <a:pt x="1058546" y="4830811"/>
                  <a:pt x="1046990" y="4831800"/>
                </a:cubicBezTo>
                <a:lnTo>
                  <a:pt x="1020627" y="4833537"/>
                </a:lnTo>
                <a:lnTo>
                  <a:pt x="1010602" y="4832752"/>
                </a:lnTo>
                <a:lnTo>
                  <a:pt x="1006327" y="4832812"/>
                </a:lnTo>
                <a:lnTo>
                  <a:pt x="995285" y="4828639"/>
                </a:lnTo>
                <a:cubicBezTo>
                  <a:pt x="985016" y="4827594"/>
                  <a:pt x="977337" y="4820880"/>
                  <a:pt x="971197" y="4819859"/>
                </a:cubicBezTo>
                <a:cubicBezTo>
                  <a:pt x="965058" y="4818838"/>
                  <a:pt x="963247" y="4826590"/>
                  <a:pt x="958444" y="4822516"/>
                </a:cubicBezTo>
                <a:cubicBezTo>
                  <a:pt x="964528" y="4819545"/>
                  <a:pt x="954985" y="4817124"/>
                  <a:pt x="950776" y="4814966"/>
                </a:cubicBezTo>
                <a:lnTo>
                  <a:pt x="912589" y="4812307"/>
                </a:lnTo>
                <a:cubicBezTo>
                  <a:pt x="866435" y="4815189"/>
                  <a:pt x="882762" y="4802056"/>
                  <a:pt x="868646" y="4810372"/>
                </a:cubicBezTo>
                <a:cubicBezTo>
                  <a:pt x="833647" y="4816986"/>
                  <a:pt x="825964" y="4816964"/>
                  <a:pt x="813484" y="4815448"/>
                </a:cubicBezTo>
                <a:cubicBezTo>
                  <a:pt x="774068" y="4820782"/>
                  <a:pt x="767891" y="4822976"/>
                  <a:pt x="717218" y="4827378"/>
                </a:cubicBezTo>
                <a:cubicBezTo>
                  <a:pt x="688925" y="4839908"/>
                  <a:pt x="680839" y="4840723"/>
                  <a:pt x="659409" y="4845952"/>
                </a:cubicBezTo>
                <a:cubicBezTo>
                  <a:pt x="633011" y="4854112"/>
                  <a:pt x="639997" y="4860055"/>
                  <a:pt x="607917" y="4863927"/>
                </a:cubicBezTo>
                <a:cubicBezTo>
                  <a:pt x="591636" y="4868226"/>
                  <a:pt x="579429" y="4878384"/>
                  <a:pt x="569284" y="4882117"/>
                </a:cubicBezTo>
                <a:cubicBezTo>
                  <a:pt x="559139" y="4885850"/>
                  <a:pt x="555067" y="4884639"/>
                  <a:pt x="537968" y="4887374"/>
                </a:cubicBezTo>
                <a:cubicBezTo>
                  <a:pt x="526595" y="4886448"/>
                  <a:pt x="489777" y="4886423"/>
                  <a:pt x="482916" y="4888156"/>
                </a:cubicBezTo>
                <a:cubicBezTo>
                  <a:pt x="463365" y="4898273"/>
                  <a:pt x="445824" y="4886936"/>
                  <a:pt x="411637" y="4886771"/>
                </a:cubicBezTo>
                <a:lnTo>
                  <a:pt x="371262" y="4888142"/>
                </a:lnTo>
                <a:cubicBezTo>
                  <a:pt x="363928" y="4882747"/>
                  <a:pt x="306156" y="4880831"/>
                  <a:pt x="302060" y="4873520"/>
                </a:cubicBezTo>
                <a:cubicBezTo>
                  <a:pt x="280888" y="4866176"/>
                  <a:pt x="280811" y="4847663"/>
                  <a:pt x="248012" y="4840618"/>
                </a:cubicBezTo>
                <a:cubicBezTo>
                  <a:pt x="230331" y="4833575"/>
                  <a:pt x="240156" y="4851312"/>
                  <a:pt x="195979" y="4831260"/>
                </a:cubicBezTo>
                <a:cubicBezTo>
                  <a:pt x="165972" y="4807991"/>
                  <a:pt x="63439" y="4789506"/>
                  <a:pt x="10733" y="4758959"/>
                </a:cubicBezTo>
                <a:lnTo>
                  <a:pt x="0" y="475084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1425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DD4D193-98A6-3734-215B-16EE7102D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41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6B139B-47CF-BD8A-7985-E4B9AF0A9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b="1" dirty="0">
                <a:solidFill>
                  <a:srgbClr val="7030A0"/>
                </a:solidFill>
              </a:rPr>
              <a:t>Think about animals who live outside over the winter, </a:t>
            </a:r>
            <a:br>
              <a:rPr lang="en-US" sz="2300" b="1" dirty="0">
                <a:solidFill>
                  <a:srgbClr val="7030A0"/>
                </a:solidFill>
              </a:rPr>
            </a:br>
            <a:r>
              <a:rPr lang="en-US" sz="2300" b="1" dirty="0">
                <a:solidFill>
                  <a:srgbClr val="7030A0"/>
                </a:solidFill>
              </a:rPr>
              <a:t>                                       can we help them to stay alive in the cold?                 </a:t>
            </a:r>
            <a:r>
              <a:rPr lang="en-US" sz="2300" b="1" i="1" dirty="0">
                <a:solidFill>
                  <a:srgbClr val="7030A0"/>
                </a:solidFill>
              </a:rPr>
              <a:t>Value: Respect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163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6D64C7-25B4-4039-AC96-5EFDDB852A79}">
  <ds:schemaRefs>
    <ds:schemaRef ds:uri="http://www.w3.org/XML/1998/namespace"/>
    <ds:schemaRef ds:uri="http://purl.org/dc/dcmitype/"/>
    <ds:schemaRef ds:uri="44639eb9-4e59-423c-9035-d8b13c163b16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8597feb0-90a3-4dd7-bd7b-e801c8285120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539</Words>
  <Application>Microsoft Office PowerPoint</Application>
  <PresentationFormat>Widescreen</PresentationFormat>
  <Paragraphs>185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           </vt:lpstr>
      <vt:lpstr>PowerPoint Presentation</vt:lpstr>
      <vt:lpstr>  16 classes over 95%   One year group has every class over 95% Well done!   </vt:lpstr>
      <vt:lpstr>Ward End weekly attendance</vt:lpstr>
      <vt:lpstr>Ward End weekly attendance</vt:lpstr>
      <vt:lpstr>Ward End weekly attendance</vt:lpstr>
      <vt:lpstr>Ward End weekly attendance</vt:lpstr>
      <vt:lpstr>Well done Year 1! All classes over 95%</vt:lpstr>
      <vt:lpstr>Fabulous attendance celebration</vt:lpstr>
      <vt:lpstr>Year 3 visited the Hindu Temple last week</vt:lpstr>
      <vt:lpstr>Value Respect, Curiosity,</vt:lpstr>
      <vt:lpstr>                   Ward End School News</vt:lpstr>
      <vt:lpstr>The following posters support our behaviour policy ( next 2 slides)</vt:lpstr>
      <vt:lpstr>PowerPoint Presentation</vt:lpstr>
      <vt:lpstr>PowerPoint Presentation</vt:lpstr>
      <vt:lpstr>PowerPoint Presentation</vt:lpstr>
      <vt:lpstr>Walk to School Initiative</vt:lpstr>
      <vt:lpstr>What are you Reading? This is my new book.</vt:lpstr>
      <vt:lpstr>PowerPoint Presentation</vt:lpstr>
      <vt:lpstr>We can make bird cakes full of seed. Look up these garden birds, do you know what they are called? Answer 1.Pied Wagtail   2. Robin      3. Blue-tit</vt:lpstr>
      <vt:lpstr>Think about animals who live outside over the winter,                                         can we help them to stay alive in the cold?                 Value: Respect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660</cp:revision>
  <dcterms:created xsi:type="dcterms:W3CDTF">2023-08-18T11:35:42Z</dcterms:created>
  <dcterms:modified xsi:type="dcterms:W3CDTF">2026-01-24T12:02:02Z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