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sldIdLst>
    <p:sldId id="378" r:id="rId5"/>
    <p:sldId id="580" r:id="rId6"/>
    <p:sldId id="583" r:id="rId7"/>
    <p:sldId id="278" r:id="rId8"/>
    <p:sldId id="553" r:id="rId9"/>
    <p:sldId id="582" r:id="rId10"/>
    <p:sldId id="322" r:id="rId11"/>
    <p:sldId id="320" r:id="rId12"/>
    <p:sldId id="321" r:id="rId13"/>
    <p:sldId id="323" r:id="rId14"/>
    <p:sldId id="585" r:id="rId15"/>
    <p:sldId id="586" r:id="rId16"/>
    <p:sldId id="587" r:id="rId17"/>
    <p:sldId id="532" r:id="rId18"/>
    <p:sldId id="584" r:id="rId19"/>
    <p:sldId id="577" r:id="rId20"/>
    <p:sldId id="55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89" autoAdjust="0"/>
    <p:restoredTop sz="89243" autoAdjust="0"/>
  </p:normalViewPr>
  <p:slideViewPr>
    <p:cSldViewPr snapToGrid="0">
      <p:cViewPr>
        <p:scale>
          <a:sx n="66" d="100"/>
          <a:sy n="66" d="100"/>
        </p:scale>
        <p:origin x="446" y="4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5" name="Rectangle 244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yellow sign with a person and a child and a book&#10;&#10;Description automatically generated">
            <a:extLst>
              <a:ext uri="{FF2B5EF4-FFF2-40B4-BE49-F238E27FC236}">
                <a16:creationId xmlns:a16="http://schemas.microsoft.com/office/drawing/2014/main" id="{AB40C228-2DF5-4754-5C6E-40900E84A9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7" r="2" b="21948"/>
          <a:stretch>
            <a:fillRect/>
          </a:stretch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151912-1952-FFDB-079B-662C45229D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0" r="-1" b="-1"/>
          <a:stretch>
            <a:fillRect/>
          </a:stretch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247" name="Freeform: Shape 246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9" name="Freeform: Shape 248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algn="l"/>
            <a:endParaRPr lang="en-US" sz="9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b="1" dirty="0"/>
              <a:t>Attendance assembly 6th January 2026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9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991FC7-7BE3-D889-4784-03B97D6A3B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8949" y="294513"/>
            <a:ext cx="2969009" cy="359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4DFD9E-6A2A-9855-7057-ED019537E2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F8BF2A-553C-8EC0-51E4-120114705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I hope everyone had a lovely 2 weeks holiday.  </a:t>
            </a:r>
          </a:p>
        </p:txBody>
      </p:sp>
    </p:spTree>
    <p:extLst>
      <p:ext uri="{BB962C8B-B14F-4D97-AF65-F5344CB8AC3E}">
        <p14:creationId xmlns:p14="http://schemas.microsoft.com/office/powerpoint/2010/main" val="1984153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B1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27EB28-AA87-9775-4B92-3669C9009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255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73D46-24F7-DAFD-D0C2-293CE5C99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63A80EEA-62BB-A195-3373-2A1AA296A1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8B9E8-052D-0D59-6A44-F391391F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633" y="1287625"/>
            <a:ext cx="8091550" cy="4305102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Only 4 of our 31 classes have over 95% attendance for the last week of December 2025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Highest score was 98% Rabbits class Reception.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Well done Rabbits - SUPER STARS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We need to be in school EVERY DAY to be successful.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FF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25081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Rectangle 1037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9" name="Freeform: Shape 1038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3d render of a cartoon rabbit with a medal on his neck on transparent ...">
            <a:extLst>
              <a:ext uri="{FF2B5EF4-FFF2-40B4-BE49-F238E27FC236}">
                <a16:creationId xmlns:a16="http://schemas.microsoft.com/office/drawing/2014/main" id="{EF776BA0-5DD2-C76B-DEAC-BF792E5CC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4012" y="643466"/>
            <a:ext cx="5566833" cy="556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036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2090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Ward End weekly attendance- Autumn 1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3663486"/>
              </p:ext>
            </p:extLst>
          </p:nvPr>
        </p:nvGraphicFramePr>
        <p:xfrm>
          <a:off x="825027" y="1605516"/>
          <a:ext cx="8983670" cy="5174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803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069901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234189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332477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1947252466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1674777125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611801651"/>
                    </a:ext>
                  </a:extLst>
                </a:gridCol>
              </a:tblGrid>
              <a:tr h="707646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aseline="30000" dirty="0"/>
                    </a:p>
                    <a:p>
                      <a:pPr lvl="0">
                        <a:buNone/>
                      </a:pPr>
                      <a:r>
                        <a:rPr lang="en-GB" sz="2400" baseline="30000" dirty="0"/>
                        <a:t>Wb 1st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baseline="30000" dirty="0"/>
                        <a:t>Wb 8th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baseline="30000" dirty="0"/>
                        <a:t>W b 15th Dec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Ward End weekly attendance Autumn 1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636049"/>
              </p:ext>
            </p:extLst>
          </p:nvPr>
        </p:nvGraphicFramePr>
        <p:xfrm>
          <a:off x="825029" y="1391551"/>
          <a:ext cx="8942011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58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38648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210317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1323901745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1182105384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209384489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1" i="0" u="none" strike="noStrike" noProof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17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aseline="30000" dirty="0"/>
                    </a:p>
                    <a:p>
                      <a:pPr lvl="0">
                        <a:buNone/>
                      </a:pPr>
                      <a:endParaRPr lang="en-GB" sz="2400" baseline="30000" dirty="0"/>
                    </a:p>
                    <a:p>
                      <a:pPr lvl="0">
                        <a:buNone/>
                      </a:pPr>
                      <a:r>
                        <a:rPr lang="en-GB" sz="2400" baseline="30000" dirty="0"/>
                        <a:t>Wb 1st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8th Dec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 15th Dec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Ward End weekly attendance Autumn 1 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3459744"/>
              </p:ext>
            </p:extLst>
          </p:nvPr>
        </p:nvGraphicFramePr>
        <p:xfrm>
          <a:off x="825028" y="1391551"/>
          <a:ext cx="9322364" cy="5137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7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37074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472615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115962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1016137555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231826070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2380243055"/>
                    </a:ext>
                  </a:extLst>
                </a:gridCol>
              </a:tblGrid>
              <a:tr h="1076739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1st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 8th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 15th Dec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57706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390321" cy="793823"/>
          </a:xfrm>
        </p:spPr>
        <p:txBody>
          <a:bodyPr>
            <a:normAutofit/>
          </a:bodyPr>
          <a:lstStyle/>
          <a:p>
            <a:r>
              <a:rPr lang="en-US" dirty="0">
                <a:cs typeface="Calibri Light"/>
              </a:rPr>
              <a:t>Ward End weekly attendance Autumn 1</a:t>
            </a:r>
            <a:endParaRPr lang="en-US" sz="2400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274273"/>
              </p:ext>
            </p:extLst>
          </p:nvPr>
        </p:nvGraphicFramePr>
        <p:xfrm>
          <a:off x="298349" y="1288901"/>
          <a:ext cx="9522591" cy="4994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009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073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112050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289975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95097935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2716458679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3738362026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</a:t>
                      </a:r>
                      <a:r>
                        <a:rPr lang="en-GB" baseline="30000" dirty="0"/>
                        <a:t>st</a:t>
                      </a:r>
                      <a:r>
                        <a:rPr lang="en-GB" dirty="0"/>
                        <a:t>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Dec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Foxes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US" b="1" dirty="0"/>
                        <a:t>Swans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092802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3FCE6348-4211-A1EA-7C1A-9CC8E518F71E}"/>
              </a:ext>
            </a:extLst>
          </p:cNvPr>
          <p:cNvSpPr/>
          <p:nvPr/>
        </p:nvSpPr>
        <p:spPr>
          <a:xfrm>
            <a:off x="2169042" y="5752214"/>
            <a:ext cx="531627" cy="53162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387E38-753F-2452-17F8-EBDB55A15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3827" y="5569099"/>
            <a:ext cx="566977" cy="57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FAE675-8640-8F8E-A781-5D5984B5F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457200"/>
            <a:ext cx="105664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61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5FBF50-4B73-C3CF-B622-621B48F0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11" y="456942"/>
            <a:ext cx="11278578" cy="594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112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0F9CD8-B1D6-BE1C-207B-A71596BEBB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593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356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CFADE6-6AA0-D55F-5C24-13C3A1D3A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14" y="2074363"/>
            <a:ext cx="2753712" cy="242406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Check  presentation skills on this chart.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E6C833-739F-867D-DE08-28A10EA039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9325" y="-59278"/>
            <a:ext cx="9355078" cy="661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1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873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403A54-527C-4FD6-F736-90B2713AD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0105" y="618681"/>
            <a:ext cx="3209731" cy="5315588"/>
          </a:xfrm>
        </p:spPr>
        <p:txBody>
          <a:bodyPr>
            <a:normAutofit/>
          </a:bodyPr>
          <a:lstStyle/>
          <a:p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 very cold week is forecast. </a:t>
            </a:r>
            <a:b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Please name all coats/ hats/ scarves.</a:t>
            </a:r>
            <a:b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br>
              <a:rPr lang="en-US" sz="1400" dirty="0"/>
            </a:b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As it's rather nippy,</a:t>
            </a:r>
            <a:b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if your school shoes are slippery- and you have something more grippy... </a:t>
            </a:r>
            <a:b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please wear them.</a:t>
            </a:r>
            <a:b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 carry on the poem if you like)</a:t>
            </a:r>
            <a:b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n-US" sz="1400" dirty="0"/>
            </a:br>
            <a:r>
              <a:rPr lang="en-US" sz="14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Requirements for school shoes are </a:t>
            </a:r>
            <a:br>
              <a:rPr lang="en-US" sz="14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4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relaxed this week.</a:t>
            </a:r>
            <a:br>
              <a:rPr lang="en-US" sz="14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4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Choose appropriate foot wear for the </a:t>
            </a:r>
            <a:br>
              <a:rPr lang="en-US" sz="14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4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weather, to wear with your usual uniform.</a:t>
            </a:r>
            <a:endParaRPr lang="en-GB" sz="3600" dirty="0">
              <a:solidFill>
                <a:srgbClr val="FFFFFF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28451C-274C-88C0-3A6C-C398F1A636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499"/>
          <a:stretch>
            <a:fillRect/>
          </a:stretch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30765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8C1D25-3ABE-5314-31C3-DF0DD00B4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en-GB" sz="3100" dirty="0"/>
              <a:t>If you presently </a:t>
            </a:r>
            <a:r>
              <a:rPr lang="en-GB" sz="3100" b="1" dirty="0"/>
              <a:t>do not </a:t>
            </a:r>
            <a:r>
              <a:rPr lang="en-GB" sz="3100" dirty="0"/>
              <a:t>have school dinners, but would like to join –in. </a:t>
            </a:r>
            <a:r>
              <a:rPr lang="en-GB" sz="3100" b="1" dirty="0">
                <a:solidFill>
                  <a:srgbClr val="FF0000"/>
                </a:solidFill>
              </a:rPr>
              <a:t>You Can!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939F0-563E-760A-54F5-B88399FF5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45" y="2482589"/>
            <a:ext cx="4122452" cy="3936872"/>
          </a:xfrm>
        </p:spPr>
        <p:txBody>
          <a:bodyPr>
            <a:normAutofit/>
          </a:bodyPr>
          <a:lstStyle/>
          <a:p>
            <a:r>
              <a:rPr lang="en-GB" sz="2000" dirty="0"/>
              <a:t>You can choose 1, 2,3 or 4 days each week to have a school dinner.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Stick to them same days each week.</a:t>
            </a:r>
          </a:p>
          <a:p>
            <a:r>
              <a:rPr lang="en-GB" sz="2000" dirty="0"/>
              <a:t>You could join for Pizza Friday’s?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The new menus have been published on dojo, so you can discuss it at home and decide.</a:t>
            </a:r>
          </a:p>
          <a:p>
            <a:r>
              <a:rPr lang="en-GB" sz="2000" b="1" dirty="0"/>
              <a:t>Parents E mail the school office when you have decided.</a:t>
            </a:r>
          </a:p>
        </p:txBody>
      </p:sp>
      <p:pic>
        <p:nvPicPr>
          <p:cNvPr id="5" name="Picture 4" descr="A sliced bread with garlic and herbs&#10;&#10;AI-generated content may be incorrect.">
            <a:extLst>
              <a:ext uri="{FF2B5EF4-FFF2-40B4-BE49-F238E27FC236}">
                <a16:creationId xmlns:a16="http://schemas.microsoft.com/office/drawing/2014/main" id="{BFF72534-05BA-FA84-2D49-6999C64AE0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293" r="1" b="31869"/>
          <a:stretch>
            <a:fillRect/>
          </a:stretch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4" name="Picture 3" descr="A cheese pizza on a pan&#10;&#10;AI-generated content may be incorrect.">
            <a:extLst>
              <a:ext uri="{FF2B5EF4-FFF2-40B4-BE49-F238E27FC236}">
                <a16:creationId xmlns:a16="http://schemas.microsoft.com/office/drawing/2014/main" id="{19BA6FCB-66DC-9084-098F-7C7E2FE25B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664" b="23086"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72196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E48311-0EE6-771E-E467-90DFB80BE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1105320"/>
            <a:ext cx="2905684" cy="45978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What did you read over the holidays?</a:t>
            </a: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Can you review your book in 3 words?</a:t>
            </a: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 </a:t>
            </a: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I am Rebel…Loyalty &amp; friendship in the face of a challenge!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081E5E-CC05-0DE4-92B8-232E1F50D9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3411" y="542612"/>
            <a:ext cx="4793063" cy="47930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EC1ECD-DC34-D0C2-7196-251B3BA0A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601" y="736370"/>
            <a:ext cx="3069598" cy="538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24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1f986e230b53ff07620cbce93e8d62b7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71b886e63378f433877a059ccf3302c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Props1.xml><?xml version="1.0" encoding="utf-8"?>
<ds:datastoreItem xmlns:ds="http://schemas.openxmlformats.org/officeDocument/2006/customXml" ds:itemID="{123826CC-F506-454F-8A1C-C8A947CCBE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6D64C7-25B4-4039-AC96-5EFDDB852A79}">
  <ds:schemaRefs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8597feb0-90a3-4dd7-bd7b-e801c8285120"/>
    <ds:schemaRef ds:uri="44639eb9-4e59-423c-9035-d8b13c163b16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921</Words>
  <Application>Microsoft Office PowerPoint</Application>
  <PresentationFormat>Widescreen</PresentationFormat>
  <Paragraphs>340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Univers LT Pro 45 Light</vt:lpstr>
      <vt:lpstr>Univers LT Pro 85 XBlack</vt:lpstr>
      <vt:lpstr>office theme</vt:lpstr>
      <vt:lpstr>           </vt:lpstr>
      <vt:lpstr>I hope everyone had a lovely 2 weeks holiday.  </vt:lpstr>
      <vt:lpstr>PowerPoint Presentation</vt:lpstr>
      <vt:lpstr>PowerPoint Presentation</vt:lpstr>
      <vt:lpstr>        Only 4 of our 31 classes have over 95% attendance for the last week of December 2025  Highest score was 98% Rabbits class Reception. Well done Rabbits - SUPER STARS  We need to be in school EVERY DAY to be successful.         </vt:lpstr>
      <vt:lpstr>PowerPoint Presentation</vt:lpstr>
      <vt:lpstr>Ward End weekly attendance- Autumn 1</vt:lpstr>
      <vt:lpstr>Ward End weekly attendance Autumn 1</vt:lpstr>
      <vt:lpstr>Ward End weekly attendance Autumn 1 </vt:lpstr>
      <vt:lpstr>Ward End weekly attendance Autumn 1</vt:lpstr>
      <vt:lpstr>PowerPoint Presentation</vt:lpstr>
      <vt:lpstr>PowerPoint Presentation</vt:lpstr>
      <vt:lpstr>PowerPoint Presentation</vt:lpstr>
      <vt:lpstr>Check  presentation skills on this chart.</vt:lpstr>
      <vt:lpstr>A very cold week is forecast.  Please name all coats/ hats/ scarves.    As it's rather nippy,  if your school shoes are slippery- and you have something more grippy...  please wear them.  ( carry on the poem if you like)  Requirements for school shoes are  relaxed this week.  Choose appropriate foot wear for the  weather, to wear with your usual uniform.</vt:lpstr>
      <vt:lpstr>If you presently do not have school dinners, but would like to join –in. You Can!</vt:lpstr>
      <vt:lpstr>What did you read over the holidays?  Can you review your book in 3 words?      I am Rebel…Loyalty &amp; friendship in the face of a challenge!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980</cp:revision>
  <dcterms:created xsi:type="dcterms:W3CDTF">2023-08-18T11:35:42Z</dcterms:created>
  <dcterms:modified xsi:type="dcterms:W3CDTF">2026-01-05T17:50:01Z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2025-10-12T19:20:04Z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74cd0d41-6111-4391-865d-c6e87914ae7d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10, 3, 0, 2</vt:lpwstr>
  </property>
</Properties>
</file>