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0" r:id="rId6"/>
    <p:sldId id="262" r:id="rId7"/>
    <p:sldId id="281" r:id="rId8"/>
    <p:sldId id="280" r:id="rId9"/>
    <p:sldId id="279" r:id="rId10"/>
    <p:sldId id="277" r:id="rId11"/>
    <p:sldId id="276" r:id="rId12"/>
    <p:sldId id="264" r:id="rId13"/>
    <p:sldId id="263" r:id="rId14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1C2BCF-4E50-4AEB-97FC-AE19F92E1335}" v="1" dt="2026-02-27T11:31:44.0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3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rina Mirza" userId="e43d5b49-a0e9-4438-9ae5-53307fccccdd" providerId="ADAL" clId="{10544C09-5B2A-46EE-B9CE-A4C8BE94A862}"/>
    <pc:docChg chg="mod addSld delSld modSld sldOrd">
      <pc:chgData name="Sumarina Mirza" userId="e43d5b49-a0e9-4438-9ae5-53307fccccdd" providerId="ADAL" clId="{10544C09-5B2A-46EE-B9CE-A4C8BE94A862}" dt="2026-02-27T11:31:56.093" v="14" actId="732"/>
      <pc:docMkLst>
        <pc:docMk/>
      </pc:docMkLst>
      <pc:sldChg chg="addSp modSp mod">
        <pc:chgData name="Sumarina Mirza" userId="e43d5b49-a0e9-4438-9ae5-53307fccccdd" providerId="ADAL" clId="{10544C09-5B2A-46EE-B9CE-A4C8BE94A862}" dt="2026-02-27T11:31:56.093" v="14" actId="732"/>
        <pc:sldMkLst>
          <pc:docMk/>
          <pc:sldMk cId="2534504061" sldId="256"/>
        </pc:sldMkLst>
        <pc:picChg chg="mod modCrop">
          <ac:chgData name="Sumarina Mirza" userId="e43d5b49-a0e9-4438-9ae5-53307fccccdd" providerId="ADAL" clId="{10544C09-5B2A-46EE-B9CE-A4C8BE94A862}" dt="2026-02-27T11:31:56.093" v="14" actId="732"/>
          <ac:picMkLst>
            <pc:docMk/>
            <pc:sldMk cId="2534504061" sldId="256"/>
            <ac:picMk id="3" creationId="{067BB57A-4C16-CA97-5D5F-A279C0566C7D}"/>
          </ac:picMkLst>
        </pc:picChg>
        <pc:picChg chg="add mod">
          <ac:chgData name="Sumarina Mirza" userId="e43d5b49-a0e9-4438-9ae5-53307fccccdd" providerId="ADAL" clId="{10544C09-5B2A-46EE-B9CE-A4C8BE94A862}" dt="2026-02-27T11:31:16.605" v="2" actId="14100"/>
          <ac:picMkLst>
            <pc:docMk/>
            <pc:sldMk cId="2534504061" sldId="256"/>
            <ac:picMk id="4" creationId="{9A89DC9C-4BDD-CC88-7AB4-64E90035AB43}"/>
          </ac:picMkLst>
        </pc:picChg>
      </pc:sldChg>
      <pc:sldChg chg="del">
        <pc:chgData name="Sumarina Mirza" userId="e43d5b49-a0e9-4438-9ae5-53307fccccdd" providerId="ADAL" clId="{10544C09-5B2A-46EE-B9CE-A4C8BE94A862}" dt="2026-02-27T11:31:36.853" v="8" actId="47"/>
        <pc:sldMkLst>
          <pc:docMk/>
          <pc:sldMk cId="300109586" sldId="258"/>
        </pc:sldMkLst>
      </pc:sldChg>
      <pc:sldChg chg="del">
        <pc:chgData name="Sumarina Mirza" userId="e43d5b49-a0e9-4438-9ae5-53307fccccdd" providerId="ADAL" clId="{10544C09-5B2A-46EE-B9CE-A4C8BE94A862}" dt="2026-02-27T11:31:37.808" v="9" actId="47"/>
        <pc:sldMkLst>
          <pc:docMk/>
          <pc:sldMk cId="1195104690" sldId="259"/>
        </pc:sldMkLst>
      </pc:sldChg>
      <pc:sldChg chg="del">
        <pc:chgData name="Sumarina Mirza" userId="e43d5b49-a0e9-4438-9ae5-53307fccccdd" providerId="ADAL" clId="{10544C09-5B2A-46EE-B9CE-A4C8BE94A862}" dt="2026-02-27T11:31:40.545" v="10" actId="2696"/>
        <pc:sldMkLst>
          <pc:docMk/>
          <pc:sldMk cId="2626073409" sldId="260"/>
        </pc:sldMkLst>
      </pc:sldChg>
      <pc:sldChg chg="add ord">
        <pc:chgData name="Sumarina Mirza" userId="e43d5b49-a0e9-4438-9ae5-53307fccccdd" providerId="ADAL" clId="{10544C09-5B2A-46EE-B9CE-A4C8BE94A862}" dt="2026-02-27T11:31:46.447" v="13"/>
        <pc:sldMkLst>
          <pc:docMk/>
          <pc:sldMk cId="2851080861" sldId="260"/>
        </pc:sldMkLst>
      </pc:sldChg>
      <pc:sldChg chg="del">
        <pc:chgData name="Sumarina Mirza" userId="e43d5b49-a0e9-4438-9ae5-53307fccccdd" providerId="ADAL" clId="{10544C09-5B2A-46EE-B9CE-A4C8BE94A862}" dt="2026-02-27T11:31:32.396" v="6" actId="47"/>
        <pc:sldMkLst>
          <pc:docMk/>
          <pc:sldMk cId="1748797772" sldId="261"/>
        </pc:sldMkLst>
      </pc:sldChg>
      <pc:sldChg chg="add">
        <pc:chgData name="Sumarina Mirza" userId="e43d5b49-a0e9-4438-9ae5-53307fccccdd" providerId="ADAL" clId="{10544C09-5B2A-46EE-B9CE-A4C8BE94A862}" dt="2026-02-27T11:31:44.012" v="11"/>
        <pc:sldMkLst>
          <pc:docMk/>
          <pc:sldMk cId="7267546" sldId="262"/>
        </pc:sldMkLst>
      </pc:sldChg>
      <pc:sldChg chg="del">
        <pc:chgData name="Sumarina Mirza" userId="e43d5b49-a0e9-4438-9ae5-53307fccccdd" providerId="ADAL" clId="{10544C09-5B2A-46EE-B9CE-A4C8BE94A862}" dt="2026-02-27T11:31:40.545" v="10" actId="2696"/>
        <pc:sldMkLst>
          <pc:docMk/>
          <pc:sldMk cId="1994231994" sldId="262"/>
        </pc:sldMkLst>
      </pc:sldChg>
      <pc:sldChg chg="del">
        <pc:chgData name="Sumarina Mirza" userId="e43d5b49-a0e9-4438-9ae5-53307fccccdd" providerId="ADAL" clId="{10544C09-5B2A-46EE-B9CE-A4C8BE94A862}" dt="2026-02-27T11:31:36.326" v="7" actId="47"/>
        <pc:sldMkLst>
          <pc:docMk/>
          <pc:sldMk cId="2618994109" sldId="266"/>
        </pc:sldMkLst>
      </pc:sldChg>
      <pc:sldChg chg="del">
        <pc:chgData name="Sumarina Mirza" userId="e43d5b49-a0e9-4438-9ae5-53307fccccdd" providerId="ADAL" clId="{10544C09-5B2A-46EE-B9CE-A4C8BE94A862}" dt="2026-02-27T11:31:23.987" v="5" actId="47"/>
        <pc:sldMkLst>
          <pc:docMk/>
          <pc:sldMk cId="432170522" sldId="278"/>
        </pc:sldMkLst>
      </pc:sldChg>
      <pc:sldChg chg="del">
        <pc:chgData name="Sumarina Mirza" userId="e43d5b49-a0e9-4438-9ae5-53307fccccdd" providerId="ADAL" clId="{10544C09-5B2A-46EE-B9CE-A4C8BE94A862}" dt="2026-02-27T11:31:18.056" v="3" actId="47"/>
        <pc:sldMkLst>
          <pc:docMk/>
          <pc:sldMk cId="1190434473" sldId="28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7BB57A-4C16-CA97-5D5F-A279C0566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15"/>
          <a:stretch>
            <a:fillRect/>
          </a:stretch>
        </p:blipFill>
        <p:spPr>
          <a:xfrm>
            <a:off x="0" y="97"/>
            <a:ext cx="10691813" cy="65075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89DC9C-4BDD-CC88-7AB4-64E90035A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073" y="74735"/>
            <a:ext cx="4814739" cy="256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45A98E-ACC5-8389-56C3-85D318A00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080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54E805-7F65-59FC-7E4F-0CE4B9683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7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637D7C-61CE-2040-E791-54ACCF106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93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FDE847-F8F5-4C5D-146C-66B05A1DD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5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651009-3836-351A-268F-9740BDE42B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1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1E9FAA-16BB-8825-48BD-5F247219A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8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5FF74A-27A4-1A68-150C-E09724F940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60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5B674C-E9EF-1611-4E61-4D544FEC3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DC5CCA-F798-6912-DD67-44CCB9988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68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2026-01-23 at 06 AM</Schedule_Date>
    <Delivery_Option xmlns="4aed504c-ebe7-463e-82c7-15fe6339b33a">Schedule Delivery</Delivery_Option>
    <Schedule_ID xmlns="4aed504c-ebe7-463e-82c7-15fe6339b33a">4605</Schedule_ID>
    <Delivery_Purpose xmlns="4aed504c-ebe7-463e-82c7-15fe6339b33a">Broadcast Email</Delivery_Purpos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307e21ee78c621c1904b0dcd7609433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e5e3bfb08e6ddaea1c43f9ee1e3bc22a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2bba036e-3261-42ff-ac2c-3ab430ee1e4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4790e13-f532-45ba-883a-ea4e13c1e09a"/>
    <ds:schemaRef ds:uri="http://www.w3.org/XML/1998/namespace"/>
    <ds:schemaRef ds:uri="454ff3c7-bf6c-4573-850b-dc1564d2356c"/>
    <ds:schemaRef ds:uri="4aed504c-ebe7-463e-82c7-15fe6339b33a"/>
  </ds:schemaRefs>
</ds:datastoreItem>
</file>

<file path=customXml/itemProps2.xml><?xml version="1.0" encoding="utf-8"?>
<ds:datastoreItem xmlns:ds="http://schemas.openxmlformats.org/officeDocument/2006/customXml" ds:itemID="{1A5ADD34-9B54-4FE7-834C-1853E264ED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Custom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10</cp:revision>
  <dcterms:created xsi:type="dcterms:W3CDTF">2022-03-08T17:50:39Z</dcterms:created>
  <dcterms:modified xsi:type="dcterms:W3CDTF">2026-02-27T11:31:56Z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2026-02-27T11:31:18Z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709a69ce-b124-4f48-b049-74b4238124cf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