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74" r:id="rId6"/>
    <p:sldId id="267" r:id="rId7"/>
    <p:sldId id="282" r:id="rId8"/>
    <p:sldId id="262" r:id="rId9"/>
    <p:sldId id="260" r:id="rId10"/>
    <p:sldId id="259" r:id="rId11"/>
    <p:sldId id="258" r:id="rId12"/>
    <p:sldId id="266" r:id="rId13"/>
    <p:sldId id="286" r:id="rId14"/>
    <p:sldId id="287" r:id="rId1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DF4B1A70-E33C-4F3B-8B09-DFC33D46B607}"/>
    <pc:docChg chg="mod addSld delSld modSld sldOrd">
      <pc:chgData name="Sumarina Mirza" userId="e43d5b49-a0e9-4438-9ae5-53307fccccdd" providerId="ADAL" clId="{DF4B1A70-E33C-4F3B-8B09-DFC33D46B607}" dt="2026-02-05T17:52:58.274" v="12"/>
      <pc:docMkLst>
        <pc:docMk/>
      </pc:docMkLst>
      <pc:sldChg chg="add">
        <pc:chgData name="Sumarina Mirza" userId="e43d5b49-a0e9-4438-9ae5-53307fccccdd" providerId="ADAL" clId="{DF4B1A70-E33C-4F3B-8B09-DFC33D46B607}" dt="2026-02-05T17:52:55.304" v="10"/>
        <pc:sldMkLst>
          <pc:docMk/>
          <pc:sldMk cId="3923275445" sldId="267"/>
        </pc:sldMkLst>
      </pc:sldChg>
      <pc:sldChg chg="add ord">
        <pc:chgData name="Sumarina Mirza" userId="e43d5b49-a0e9-4438-9ae5-53307fccccdd" providerId="ADAL" clId="{DF4B1A70-E33C-4F3B-8B09-DFC33D46B607}" dt="2026-02-05T17:52:58.274" v="12"/>
        <pc:sldMkLst>
          <pc:docMk/>
          <pc:sldMk cId="3255279115" sldId="274"/>
        </pc:sldMkLst>
      </pc:sldChg>
    </pc:docChg>
  </pc:docChgLst>
  <pc:docChgLst>
    <pc:chgData name="Sumarina Mirza" userId="e43d5b49-a0e9-4438-9ae5-53307fccccdd" providerId="ADAL" clId="{10544C09-5B2A-46EE-B9CE-A4C8BE94A862}"/>
    <pc:docChg chg="custSel delSld modSld">
      <pc:chgData name="Sumarina Mirza" userId="e43d5b49-a0e9-4438-9ae5-53307fccccdd" providerId="ADAL" clId="{10544C09-5B2A-46EE-B9CE-A4C8BE94A862}" dt="2026-02-27T11:29:00.024" v="18" actId="478"/>
      <pc:docMkLst>
        <pc:docMk/>
      </pc:docMkLst>
      <pc:sldChg chg="addSp modSp mod">
        <pc:chgData name="Sumarina Mirza" userId="e43d5b49-a0e9-4438-9ae5-53307fccccdd" providerId="ADAL" clId="{10544C09-5B2A-46EE-B9CE-A4C8BE94A862}" dt="2026-02-27T11:26:52.914" v="3" actId="1076"/>
        <pc:sldMkLst>
          <pc:docMk/>
          <pc:sldMk cId="2534504061" sldId="256"/>
        </pc:sldMkLst>
        <pc:picChg chg="add mod">
          <ac:chgData name="Sumarina Mirza" userId="e43d5b49-a0e9-4438-9ae5-53307fccccdd" providerId="ADAL" clId="{10544C09-5B2A-46EE-B9CE-A4C8BE94A862}" dt="2026-02-27T11:26:52.914" v="3" actId="1076"/>
          <ac:picMkLst>
            <pc:docMk/>
            <pc:sldMk cId="2534504061" sldId="256"/>
            <ac:picMk id="4" creationId="{194B39EC-2C42-7983-4065-7954B6110CE4}"/>
          </ac:picMkLst>
        </pc:picChg>
      </pc:sldChg>
      <pc:sldChg chg="del">
        <pc:chgData name="Sumarina Mirza" userId="e43d5b49-a0e9-4438-9ae5-53307fccccdd" providerId="ADAL" clId="{10544C09-5B2A-46EE-B9CE-A4C8BE94A862}" dt="2026-02-27T11:26:58.617" v="4" actId="47"/>
        <pc:sldMkLst>
          <pc:docMk/>
          <pc:sldMk cId="3203358455" sldId="264"/>
        </pc:sldMkLst>
      </pc:sldChg>
      <pc:sldChg chg="addSp delSp modSp mod">
        <pc:chgData name="Sumarina Mirza" userId="e43d5b49-a0e9-4438-9ae5-53307fccccdd" providerId="ADAL" clId="{10544C09-5B2A-46EE-B9CE-A4C8BE94A862}" dt="2026-02-27T11:29:00.024" v="18" actId="478"/>
        <pc:sldMkLst>
          <pc:docMk/>
          <pc:sldMk cId="3871281771" sldId="282"/>
        </pc:sldMkLst>
        <pc:spChg chg="del">
          <ac:chgData name="Sumarina Mirza" userId="e43d5b49-a0e9-4438-9ae5-53307fccccdd" providerId="ADAL" clId="{10544C09-5B2A-46EE-B9CE-A4C8BE94A862}" dt="2026-02-27T11:29:00.024" v="18" actId="478"/>
          <ac:spMkLst>
            <pc:docMk/>
            <pc:sldMk cId="3871281771" sldId="282"/>
            <ac:spMk id="4" creationId="{52049AA6-82A9-D915-A0EE-184A05151CDA}"/>
          </ac:spMkLst>
        </pc:spChg>
        <pc:spChg chg="del">
          <ac:chgData name="Sumarina Mirza" userId="e43d5b49-a0e9-4438-9ae5-53307fccccdd" providerId="ADAL" clId="{10544C09-5B2A-46EE-B9CE-A4C8BE94A862}" dt="2026-02-27T11:29:00.024" v="18" actId="478"/>
          <ac:spMkLst>
            <pc:docMk/>
            <pc:sldMk cId="3871281771" sldId="282"/>
            <ac:spMk id="5" creationId="{42A0CA0D-95CF-8540-C19F-7FD59D53B78B}"/>
          </ac:spMkLst>
        </pc:spChg>
        <pc:spChg chg="del">
          <ac:chgData name="Sumarina Mirza" userId="e43d5b49-a0e9-4438-9ae5-53307fccccdd" providerId="ADAL" clId="{10544C09-5B2A-46EE-B9CE-A4C8BE94A862}" dt="2026-02-27T11:29:00.024" v="18" actId="478"/>
          <ac:spMkLst>
            <pc:docMk/>
            <pc:sldMk cId="3871281771" sldId="282"/>
            <ac:spMk id="6" creationId="{9A8458E4-F7F1-89E5-0DA5-2962160FC3B6}"/>
          </ac:spMkLst>
        </pc:spChg>
        <pc:spChg chg="add mod">
          <ac:chgData name="Sumarina Mirza" userId="e43d5b49-a0e9-4438-9ae5-53307fccccdd" providerId="ADAL" clId="{10544C09-5B2A-46EE-B9CE-A4C8BE94A862}" dt="2026-02-27T11:28:47.102" v="16" actId="14100"/>
          <ac:spMkLst>
            <pc:docMk/>
            <pc:sldMk cId="3871281771" sldId="282"/>
            <ac:spMk id="7" creationId="{F3238725-FF5A-7502-1E44-D353F9381507}"/>
          </ac:spMkLst>
        </pc:spChg>
        <pc:picChg chg="mod modCrop">
          <ac:chgData name="Sumarina Mirza" userId="e43d5b49-a0e9-4438-9ae5-53307fccccdd" providerId="ADAL" clId="{10544C09-5B2A-46EE-B9CE-A4C8BE94A862}" dt="2026-02-27T11:28:54.905" v="17" actId="732"/>
          <ac:picMkLst>
            <pc:docMk/>
            <pc:sldMk cId="3871281771" sldId="282"/>
            <ac:picMk id="3" creationId="{65830008-A9F3-AA36-3041-DC031F9B63E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27/02/2026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e9volj-_XI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elppicture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186606-E7B5-E262-83C0-CCA199F8B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4B39EC-2C42-7983-4065-7954B6110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452" y="0"/>
            <a:ext cx="4743361" cy="276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052EE2-0FE9-64DE-B398-3CBF7F9D6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79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C2DB94-6418-610A-FC7F-C3B73B15C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75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830008-A9F3-AA36-3041-DC031F9B6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33"/>
          <a:stretch>
            <a:fillRect/>
          </a:stretch>
        </p:blipFill>
        <p:spPr>
          <a:xfrm>
            <a:off x="-1" y="193"/>
            <a:ext cx="10691813" cy="45029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238725-FF5A-7502-1E44-D353F9381507}"/>
              </a:ext>
            </a:extLst>
          </p:cNvPr>
          <p:cNvSpPr txBox="1"/>
          <p:nvPr/>
        </p:nvSpPr>
        <p:spPr>
          <a:xfrm>
            <a:off x="1626919" y="4503174"/>
            <a:ext cx="90648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highlight>
                  <a:srgbClr val="FFFF00"/>
                </a:highlight>
                <a:hlinkClick r:id="rId3"/>
              </a:rPr>
              <a:t>FA Respect - Good </a:t>
            </a:r>
            <a:r>
              <a:rPr lang="en-US" sz="3200" dirty="0" err="1">
                <a:highlight>
                  <a:srgbClr val="FFFF00"/>
                </a:highlight>
                <a:hlinkClick r:id="rId3"/>
              </a:rPr>
              <a:t>behaviour</a:t>
            </a:r>
            <a:r>
              <a:rPr lang="en-US" sz="3200" dirty="0">
                <a:highlight>
                  <a:srgbClr val="FFFF00"/>
                </a:highlight>
                <a:hlinkClick r:id="rId3"/>
              </a:rPr>
              <a:t> makes for a great game</a:t>
            </a:r>
            <a:endParaRPr lang="en-GB" sz="32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432775-1AEA-CD98-8AD0-83EA95A5E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9067C5-59D6-E404-D4A1-65F39747F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9714C7-DC7A-019B-7EB6-EC994E250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DD10BA-304F-F34F-5921-C7B04AD46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2FA9C0-7504-251E-6CFF-982AA0303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527CDD-60A0-F638-D2F8-244071B46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CFA27481-845C-FAA0-169F-C0B501944457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F4E58629-EB1B-D608-BFF6-0C528B5BB199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7BF0EA71-DE95-6D7D-0A0D-CE5D7496ED78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C6CB40-D843-F91B-2A20-C2F36A826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6D1C7E9D-E845-1ED5-5043-C8C03071F16B}"/>
              </a:ext>
            </a:extLst>
          </p:cNvPr>
          <p:cNvSpPr/>
          <p:nvPr/>
        </p:nvSpPr>
        <p:spPr>
          <a:xfrm>
            <a:off x="903327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C059ED4D-C00A-8682-D90B-03D92B73D544}"/>
              </a:ext>
            </a:extLst>
          </p:cNvPr>
          <p:cNvSpPr/>
          <p:nvPr/>
        </p:nvSpPr>
        <p:spPr>
          <a:xfrm>
            <a:off x="7028438" y="6788036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370C376D-0DCA-6A60-1E41-750F60535BC7}"/>
              </a:ext>
            </a:extLst>
          </p:cNvPr>
          <p:cNvSpPr/>
          <p:nvPr/>
        </p:nvSpPr>
        <p:spPr>
          <a:xfrm>
            <a:off x="4886432" y="674159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2026-01-23 at 05 AM</Schedule_Date>
    <Delivery_Option xmlns="4aed504c-ebe7-463e-82c7-15fe6339b33a">Schedule Delivery</Delivery_Option>
    <Schedule_ID xmlns="4aed504c-ebe7-463e-82c7-15fe6339b33a">4598</Schedule_ID>
    <Delivery_Purpose xmlns="4aed504c-ebe7-463e-82c7-15fe6339b33a">Broadcast Email</Delivery_Purpos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307e21ee78c621c1904b0dcd7609433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e5e3bfb08e6ddaea1c43f9ee1e3bc22a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983FAF-3611-4F2E-8E12-14683F317C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</Words>
  <Application>Microsoft Office PowerPoint</Application>
  <PresentationFormat>Custom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19</cp:revision>
  <dcterms:created xsi:type="dcterms:W3CDTF">2022-03-08T17:50:39Z</dcterms:created>
  <dcterms:modified xsi:type="dcterms:W3CDTF">2026-02-27T11:29:01Z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2026-02-05T17:52:35Z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9af747d2-c4d6-4bdb-886f-4e62f116cbc7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