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63" r:id="rId7"/>
    <p:sldId id="281" r:id="rId8"/>
    <p:sldId id="280" r:id="rId9"/>
    <p:sldId id="279" r:id="rId10"/>
    <p:sldId id="277" r:id="rId11"/>
    <p:sldId id="276" r:id="rId12"/>
    <p:sldId id="264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637F50-DC60-484E-9977-29ECF6A20BEF}" v="1" dt="2026-03-07T13:22:44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delSld modSld">
      <pc:chgData name="Lisa Lodge" userId="d634b5c5-f352-4946-a5cb-fd82c93dff60" providerId="ADAL" clId="{7812AE23-C9C1-479C-933D-93A068B14D1F}" dt="2026-02-17T13:55:36.466" v="36" actId="2696"/>
      <pc:docMkLst>
        <pc:docMk/>
      </pc:docMkLst>
      <pc:sldChg chg="addSp modSp mod">
        <pc:chgData name="Lisa Lodge" userId="d634b5c5-f352-4946-a5cb-fd82c93dff60" providerId="ADAL" clId="{7812AE23-C9C1-479C-933D-93A068B14D1F}" dt="2026-02-17T13:50:17.994" v="1"/>
        <pc:sldMkLst>
          <pc:docMk/>
          <pc:sldMk cId="2534504061" sldId="256"/>
        </pc:sldMkLst>
        <pc:picChg chg="add mod">
          <ac:chgData name="Lisa Lodge" userId="d634b5c5-f352-4946-a5cb-fd82c93dff60" providerId="ADAL" clId="{7812AE23-C9C1-479C-933D-93A068B14D1F}" dt="2026-02-17T13:50:17.994" v="1"/>
          <ac:picMkLst>
            <pc:docMk/>
            <pc:sldMk cId="2534504061" sldId="256"/>
            <ac:picMk id="3" creationId="{D85EA093-D2F7-96E9-BDC3-480E0D1CCC0B}"/>
          </ac:picMkLst>
        </pc:picChg>
      </pc:sldChg>
      <pc:sldChg chg="addSp modSp mod">
        <pc:chgData name="Lisa Lodge" userId="d634b5c5-f352-4946-a5cb-fd82c93dff60" providerId="ADAL" clId="{7812AE23-C9C1-479C-933D-93A068B14D1F}" dt="2026-02-17T13:51:40.609" v="31"/>
        <pc:sldMkLst>
          <pc:docMk/>
          <pc:sldMk cId="1819267236" sldId="257"/>
        </pc:sldMkLst>
        <pc:picChg chg="add mod">
          <ac:chgData name="Lisa Lodge" userId="d634b5c5-f352-4946-a5cb-fd82c93dff60" providerId="ADAL" clId="{7812AE23-C9C1-479C-933D-93A068B14D1F}" dt="2026-02-17T13:51:40.609" v="31"/>
          <ac:picMkLst>
            <pc:docMk/>
            <pc:sldMk cId="1819267236" sldId="257"/>
            <ac:picMk id="3" creationId="{3E80B007-B6E7-4896-4BBA-52FCB3A77D26}"/>
          </ac:picMkLst>
        </pc:picChg>
      </pc:sldChg>
      <pc:sldChg chg="addSp modSp mod">
        <pc:chgData name="Lisa Lodge" userId="d634b5c5-f352-4946-a5cb-fd82c93dff60" providerId="ADAL" clId="{7812AE23-C9C1-479C-933D-93A068B14D1F}" dt="2026-02-17T13:51:23.143" v="27"/>
        <pc:sldMkLst>
          <pc:docMk/>
          <pc:sldMk cId="1195104690" sldId="259"/>
        </pc:sldMkLst>
        <pc:picChg chg="add mod">
          <ac:chgData name="Lisa Lodge" userId="d634b5c5-f352-4946-a5cb-fd82c93dff60" providerId="ADAL" clId="{7812AE23-C9C1-479C-933D-93A068B14D1F}" dt="2026-02-17T13:51:23.143" v="27"/>
          <ac:picMkLst>
            <pc:docMk/>
            <pc:sldMk cId="1195104690" sldId="259"/>
            <ac:picMk id="3" creationId="{0839D3A3-F0A0-CF95-3F0E-F60620BE320F}"/>
          </ac:picMkLst>
        </pc:picChg>
      </pc:sldChg>
      <pc:sldChg chg="addSp modSp mod">
        <pc:chgData name="Lisa Lodge" userId="d634b5c5-f352-4946-a5cb-fd82c93dff60" providerId="ADAL" clId="{7812AE23-C9C1-479C-933D-93A068B14D1F}" dt="2026-02-17T13:51:19.755" v="25"/>
        <pc:sldMkLst>
          <pc:docMk/>
          <pc:sldMk cId="2626073409" sldId="260"/>
        </pc:sldMkLst>
        <pc:picChg chg="add mod">
          <ac:chgData name="Lisa Lodge" userId="d634b5c5-f352-4946-a5cb-fd82c93dff60" providerId="ADAL" clId="{7812AE23-C9C1-479C-933D-93A068B14D1F}" dt="2026-02-17T13:51:19.755" v="25"/>
          <ac:picMkLst>
            <pc:docMk/>
            <pc:sldMk cId="2626073409" sldId="260"/>
            <ac:picMk id="3" creationId="{4D1FDD56-93BE-2A99-FE95-4C131B0A939F}"/>
          </ac:picMkLst>
        </pc:picChg>
      </pc:sldChg>
      <pc:sldChg chg="addSp modSp mod">
        <pc:chgData name="Lisa Lodge" userId="d634b5c5-f352-4946-a5cb-fd82c93dff60" providerId="ADAL" clId="{7812AE23-C9C1-479C-933D-93A068B14D1F}" dt="2026-02-17T13:51:16.263" v="23"/>
        <pc:sldMkLst>
          <pc:docMk/>
          <pc:sldMk cId="1748797772" sldId="261"/>
        </pc:sldMkLst>
        <pc:picChg chg="add mod">
          <ac:chgData name="Lisa Lodge" userId="d634b5c5-f352-4946-a5cb-fd82c93dff60" providerId="ADAL" clId="{7812AE23-C9C1-479C-933D-93A068B14D1F}" dt="2026-02-17T13:51:16.263" v="23"/>
          <ac:picMkLst>
            <pc:docMk/>
            <pc:sldMk cId="1748797772" sldId="261"/>
            <ac:picMk id="3" creationId="{8050EFA1-376B-1BAC-9118-D1264DE5AAC8}"/>
          </ac:picMkLst>
        </pc:picChg>
      </pc:sldChg>
      <pc:sldChg chg="addSp modSp mod">
        <pc:chgData name="Lisa Lodge" userId="d634b5c5-f352-4946-a5cb-fd82c93dff60" providerId="ADAL" clId="{7812AE23-C9C1-479C-933D-93A068B14D1F}" dt="2026-02-17T13:51:11.400" v="21"/>
        <pc:sldMkLst>
          <pc:docMk/>
          <pc:sldMk cId="1994231994" sldId="262"/>
        </pc:sldMkLst>
        <pc:picChg chg="add mod">
          <ac:chgData name="Lisa Lodge" userId="d634b5c5-f352-4946-a5cb-fd82c93dff60" providerId="ADAL" clId="{7812AE23-C9C1-479C-933D-93A068B14D1F}" dt="2026-02-17T13:51:11.400" v="21"/>
          <ac:picMkLst>
            <pc:docMk/>
            <pc:sldMk cId="1994231994" sldId="262"/>
            <ac:picMk id="3" creationId="{16EAADCB-D2B8-1CC9-FBE6-3B9728BE39AC}"/>
          </ac:picMkLst>
        </pc:picChg>
      </pc:sldChg>
      <pc:sldChg chg="addSp modSp mod">
        <pc:chgData name="Lisa Lodge" userId="d634b5c5-f352-4946-a5cb-fd82c93dff60" providerId="ADAL" clId="{7812AE23-C9C1-479C-933D-93A068B14D1F}" dt="2026-02-17T13:51:07.678" v="19"/>
        <pc:sldMkLst>
          <pc:docMk/>
          <pc:sldMk cId="3087168300" sldId="263"/>
        </pc:sldMkLst>
        <pc:picChg chg="add mod">
          <ac:chgData name="Lisa Lodge" userId="d634b5c5-f352-4946-a5cb-fd82c93dff60" providerId="ADAL" clId="{7812AE23-C9C1-479C-933D-93A068B14D1F}" dt="2026-02-17T13:51:07.678" v="19"/>
          <ac:picMkLst>
            <pc:docMk/>
            <pc:sldMk cId="3087168300" sldId="263"/>
            <ac:picMk id="3" creationId="{2B2E2FF9-A77E-184E-739C-4FD0B1E02058}"/>
          </ac:picMkLst>
        </pc:picChg>
      </pc:sldChg>
      <pc:sldChg chg="addSp modSp mod">
        <pc:chgData name="Lisa Lodge" userId="d634b5c5-f352-4946-a5cb-fd82c93dff60" providerId="ADAL" clId="{7812AE23-C9C1-479C-933D-93A068B14D1F}" dt="2026-02-17T13:51:04.807" v="17"/>
        <pc:sldMkLst>
          <pc:docMk/>
          <pc:sldMk cId="3203358455" sldId="264"/>
        </pc:sldMkLst>
        <pc:picChg chg="add mod">
          <ac:chgData name="Lisa Lodge" userId="d634b5c5-f352-4946-a5cb-fd82c93dff60" providerId="ADAL" clId="{7812AE23-C9C1-479C-933D-93A068B14D1F}" dt="2026-02-17T13:51:04.807" v="17"/>
          <ac:picMkLst>
            <pc:docMk/>
            <pc:sldMk cId="3203358455" sldId="264"/>
            <ac:picMk id="3" creationId="{377C9158-FC84-D0B4-E03C-CFBE112CFBC0}"/>
          </ac:picMkLst>
        </pc:picChg>
      </pc:sldChg>
      <pc:sldChg chg="addSp modSp mod">
        <pc:chgData name="Lisa Lodge" userId="d634b5c5-f352-4946-a5cb-fd82c93dff60" providerId="ADAL" clId="{7812AE23-C9C1-479C-933D-93A068B14D1F}" dt="2026-02-17T13:51:00.862" v="15"/>
        <pc:sldMkLst>
          <pc:docMk/>
          <pc:sldMk cId="3263660416" sldId="276"/>
        </pc:sldMkLst>
        <pc:picChg chg="add mod">
          <ac:chgData name="Lisa Lodge" userId="d634b5c5-f352-4946-a5cb-fd82c93dff60" providerId="ADAL" clId="{7812AE23-C9C1-479C-933D-93A068B14D1F}" dt="2026-02-17T13:51:00.862" v="15"/>
          <ac:picMkLst>
            <pc:docMk/>
            <pc:sldMk cId="3263660416" sldId="276"/>
            <ac:picMk id="3" creationId="{67D8265E-045D-9873-B74B-DE5338B2E355}"/>
          </ac:picMkLst>
        </pc:picChg>
      </pc:sldChg>
      <pc:sldChg chg="addSp modSp mod">
        <pc:chgData name="Lisa Lodge" userId="d634b5c5-f352-4946-a5cb-fd82c93dff60" providerId="ADAL" clId="{7812AE23-C9C1-479C-933D-93A068B14D1F}" dt="2026-02-17T13:50:53.856" v="13"/>
        <pc:sldMkLst>
          <pc:docMk/>
          <pc:sldMk cId="275968604" sldId="277"/>
        </pc:sldMkLst>
        <pc:picChg chg="add mod">
          <ac:chgData name="Lisa Lodge" userId="d634b5c5-f352-4946-a5cb-fd82c93dff60" providerId="ADAL" clId="{7812AE23-C9C1-479C-933D-93A068B14D1F}" dt="2026-02-17T13:50:53.856" v="13"/>
          <ac:picMkLst>
            <pc:docMk/>
            <pc:sldMk cId="275968604" sldId="277"/>
            <ac:picMk id="3" creationId="{25743364-FEEC-0630-2B65-88640220D89F}"/>
          </ac:picMkLst>
        </pc:picChg>
      </pc:sldChg>
      <pc:sldChg chg="addSp modSp mod">
        <pc:chgData name="Lisa Lodge" userId="d634b5c5-f352-4946-a5cb-fd82c93dff60" providerId="ADAL" clId="{7812AE23-C9C1-479C-933D-93A068B14D1F}" dt="2026-02-17T13:50:35.671" v="11"/>
        <pc:sldMkLst>
          <pc:docMk/>
          <pc:sldMk cId="432170522" sldId="278"/>
        </pc:sldMkLst>
        <pc:picChg chg="add mod">
          <ac:chgData name="Lisa Lodge" userId="d634b5c5-f352-4946-a5cb-fd82c93dff60" providerId="ADAL" clId="{7812AE23-C9C1-479C-933D-93A068B14D1F}" dt="2026-02-17T13:50:35.671" v="11"/>
          <ac:picMkLst>
            <pc:docMk/>
            <pc:sldMk cId="432170522" sldId="278"/>
            <ac:picMk id="3" creationId="{6BF8848F-A7CC-207D-497F-936E653B9D44}"/>
          </ac:picMkLst>
        </pc:picChg>
      </pc:sldChg>
      <pc:sldChg chg="addSp modSp mod">
        <pc:chgData name="Lisa Lodge" userId="d634b5c5-f352-4946-a5cb-fd82c93dff60" providerId="ADAL" clId="{7812AE23-C9C1-479C-933D-93A068B14D1F}" dt="2026-02-17T13:50:31.612" v="9"/>
        <pc:sldMkLst>
          <pc:docMk/>
          <pc:sldMk cId="60891266" sldId="279"/>
        </pc:sldMkLst>
        <pc:picChg chg="add mod">
          <ac:chgData name="Lisa Lodge" userId="d634b5c5-f352-4946-a5cb-fd82c93dff60" providerId="ADAL" clId="{7812AE23-C9C1-479C-933D-93A068B14D1F}" dt="2026-02-17T13:50:31.612" v="9"/>
          <ac:picMkLst>
            <pc:docMk/>
            <pc:sldMk cId="60891266" sldId="279"/>
            <ac:picMk id="3" creationId="{0741CB7B-730B-CD2C-5E21-16F5F901B7F3}"/>
          </ac:picMkLst>
        </pc:picChg>
      </pc:sldChg>
      <pc:sldChg chg="addSp modSp mod">
        <pc:chgData name="Lisa Lodge" userId="d634b5c5-f352-4946-a5cb-fd82c93dff60" providerId="ADAL" clId="{7812AE23-C9C1-479C-933D-93A068B14D1F}" dt="2026-02-17T13:50:28.326" v="7"/>
        <pc:sldMkLst>
          <pc:docMk/>
          <pc:sldMk cId="136435567" sldId="280"/>
        </pc:sldMkLst>
        <pc:picChg chg="add mod">
          <ac:chgData name="Lisa Lodge" userId="d634b5c5-f352-4946-a5cb-fd82c93dff60" providerId="ADAL" clId="{7812AE23-C9C1-479C-933D-93A068B14D1F}" dt="2026-02-17T13:50:28.326" v="7"/>
          <ac:picMkLst>
            <pc:docMk/>
            <pc:sldMk cId="136435567" sldId="280"/>
            <ac:picMk id="3" creationId="{3E627AE7-C0DB-380B-1F36-5581B87485E9}"/>
          </ac:picMkLst>
        </pc:picChg>
      </pc:sldChg>
      <pc:sldChg chg="addSp modSp mod">
        <pc:chgData name="Lisa Lodge" userId="d634b5c5-f352-4946-a5cb-fd82c93dff60" providerId="ADAL" clId="{7812AE23-C9C1-479C-933D-93A068B14D1F}" dt="2026-02-17T13:50:25.065" v="5"/>
        <pc:sldMkLst>
          <pc:docMk/>
          <pc:sldMk cId="3792493113" sldId="281"/>
        </pc:sldMkLst>
        <pc:picChg chg="add mod">
          <ac:chgData name="Lisa Lodge" userId="d634b5c5-f352-4946-a5cb-fd82c93dff60" providerId="ADAL" clId="{7812AE23-C9C1-479C-933D-93A068B14D1F}" dt="2026-02-17T13:50:25.065" v="5"/>
          <ac:picMkLst>
            <pc:docMk/>
            <pc:sldMk cId="3792493113" sldId="281"/>
            <ac:picMk id="3" creationId="{EBFE3AE0-EED4-EB43-7D49-24C381027025}"/>
          </ac:picMkLst>
        </pc:picChg>
      </pc:sldChg>
      <pc:sldChg chg="addSp modSp mod">
        <pc:chgData name="Lisa Lodge" userId="d634b5c5-f352-4946-a5cb-fd82c93dff60" providerId="ADAL" clId="{7812AE23-C9C1-479C-933D-93A068B14D1F}" dt="2026-02-17T13:50:22.176" v="3"/>
        <pc:sldMkLst>
          <pc:docMk/>
          <pc:sldMk cId="1190434473" sldId="282"/>
        </pc:sldMkLst>
        <pc:picChg chg="add mod">
          <ac:chgData name="Lisa Lodge" userId="d634b5c5-f352-4946-a5cb-fd82c93dff60" providerId="ADAL" clId="{7812AE23-C9C1-479C-933D-93A068B14D1F}" dt="2026-02-17T13:50:22.176" v="3"/>
          <ac:picMkLst>
            <pc:docMk/>
            <pc:sldMk cId="1190434473" sldId="282"/>
            <ac:picMk id="3" creationId="{5BB37F94-04E6-10D3-168A-F673EE5595E2}"/>
          </ac:picMkLst>
        </pc:picChg>
      </pc:sldChg>
    </pc:docChg>
  </pc:docChgLst>
  <pc:docChgLst>
    <pc:chgData name="Sumarina Mirza" userId="e43d5b49-a0e9-4438-9ae5-53307fccccdd" providerId="ADAL" clId="{DF4B1A70-E33C-4F3B-8B09-DFC33D46B607}"/>
    <pc:docChg chg="custSel mod addSld delSld modSld sldOrd">
      <pc:chgData name="Sumarina Mirza" userId="e43d5b49-a0e9-4438-9ae5-53307fccccdd" providerId="ADAL" clId="{DF4B1A70-E33C-4F3B-8B09-DFC33D46B607}" dt="2026-03-07T13:23:49.857" v="20" actId="478"/>
      <pc:docMkLst>
        <pc:docMk/>
      </pc:docMkLst>
      <pc:sldChg chg="addSp delSp modSp mod">
        <pc:chgData name="Sumarina Mirza" userId="e43d5b49-a0e9-4438-9ae5-53307fccccdd" providerId="ADAL" clId="{DF4B1A70-E33C-4F3B-8B09-DFC33D46B607}" dt="2026-03-07T13:23:49.857" v="20" actId="478"/>
        <pc:sldMkLst>
          <pc:docMk/>
          <pc:sldMk cId="2534504061" sldId="256"/>
        </pc:sldMkLst>
        <pc:picChg chg="mod modCrop">
          <ac:chgData name="Sumarina Mirza" userId="e43d5b49-a0e9-4438-9ae5-53307fccccdd" providerId="ADAL" clId="{DF4B1A70-E33C-4F3B-8B09-DFC33D46B607}" dt="2026-03-07T13:22:18.197" v="7" actId="732"/>
          <ac:picMkLst>
            <pc:docMk/>
            <pc:sldMk cId="2534504061" sldId="256"/>
            <ac:picMk id="3" creationId="{D85EA093-D2F7-96E9-BDC3-480E0D1CCC0B}"/>
          </ac:picMkLst>
        </pc:picChg>
        <pc:picChg chg="add del mod">
          <ac:chgData name="Sumarina Mirza" userId="e43d5b49-a0e9-4438-9ae5-53307fccccdd" providerId="ADAL" clId="{DF4B1A70-E33C-4F3B-8B09-DFC33D46B607}" dt="2026-03-07T13:23:49.857" v="20" actId="478"/>
          <ac:picMkLst>
            <pc:docMk/>
            <pc:sldMk cId="2534504061" sldId="256"/>
            <ac:picMk id="4" creationId="{B9103251-3D4D-8C0E-01AD-AE3C99836E8C}"/>
          </ac:picMkLst>
        </pc:picChg>
        <pc:picChg chg="add mod">
          <ac:chgData name="Sumarina Mirza" userId="e43d5b49-a0e9-4438-9ae5-53307fccccdd" providerId="ADAL" clId="{DF4B1A70-E33C-4F3B-8B09-DFC33D46B607}" dt="2026-03-07T13:22:00.604" v="5" actId="14100"/>
          <ac:picMkLst>
            <pc:docMk/>
            <pc:sldMk cId="2534504061" sldId="256"/>
            <ac:picMk id="6" creationId="{272F2259-B650-A341-DFB5-1CC2B6872E40}"/>
          </ac:picMkLst>
        </pc:picChg>
      </pc:sldChg>
      <pc:sldChg chg="del">
        <pc:chgData name="Sumarina Mirza" userId="e43d5b49-a0e9-4438-9ae5-53307fccccdd" providerId="ADAL" clId="{DF4B1A70-E33C-4F3B-8B09-DFC33D46B607}" dt="2026-03-07T13:22:35.468" v="10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DF4B1A70-E33C-4F3B-8B09-DFC33D46B607}" dt="2026-03-07T13:22:35.989" v="11" actId="47"/>
        <pc:sldMkLst>
          <pc:docMk/>
          <pc:sldMk cId="1195104690" sldId="259"/>
        </pc:sldMkLst>
      </pc:sldChg>
      <pc:sldChg chg="del">
        <pc:chgData name="Sumarina Mirza" userId="e43d5b49-a0e9-4438-9ae5-53307fccccdd" providerId="ADAL" clId="{DF4B1A70-E33C-4F3B-8B09-DFC33D46B607}" dt="2026-03-07T13:22:39.213" v="12" actId="47"/>
        <pc:sldMkLst>
          <pc:docMk/>
          <pc:sldMk cId="2626073409" sldId="260"/>
        </pc:sldMkLst>
      </pc:sldChg>
      <pc:sldChg chg="add ord">
        <pc:chgData name="Sumarina Mirza" userId="e43d5b49-a0e9-4438-9ae5-53307fccccdd" providerId="ADAL" clId="{DF4B1A70-E33C-4F3B-8B09-DFC33D46B607}" dt="2026-03-07T13:22:51.036" v="18"/>
        <pc:sldMkLst>
          <pc:docMk/>
          <pc:sldMk cId="1631120338" sldId="261"/>
        </pc:sldMkLst>
      </pc:sldChg>
      <pc:sldChg chg="del">
        <pc:chgData name="Sumarina Mirza" userId="e43d5b49-a0e9-4438-9ae5-53307fccccdd" providerId="ADAL" clId="{DF4B1A70-E33C-4F3B-8B09-DFC33D46B607}" dt="2026-03-07T13:22:41.441" v="13" actId="2696"/>
        <pc:sldMkLst>
          <pc:docMk/>
          <pc:sldMk cId="1748797772" sldId="261"/>
        </pc:sldMkLst>
      </pc:sldChg>
      <pc:sldChg chg="del">
        <pc:chgData name="Sumarina Mirza" userId="e43d5b49-a0e9-4438-9ae5-53307fccccdd" providerId="ADAL" clId="{DF4B1A70-E33C-4F3B-8B09-DFC33D46B607}" dt="2026-03-07T13:22:33.259" v="9" actId="47"/>
        <pc:sldMkLst>
          <pc:docMk/>
          <pc:sldMk cId="1994231994" sldId="262"/>
        </pc:sldMkLst>
      </pc:sldChg>
      <pc:sldChg chg="add ord">
        <pc:chgData name="Sumarina Mirza" userId="e43d5b49-a0e9-4438-9ae5-53307fccccdd" providerId="ADAL" clId="{DF4B1A70-E33C-4F3B-8B09-DFC33D46B607}" dt="2026-03-07T13:22:46.877" v="16"/>
        <pc:sldMkLst>
          <pc:docMk/>
          <pc:sldMk cId="2366507241" sldId="263"/>
        </pc:sldMkLst>
      </pc:sldChg>
      <pc:sldChg chg="del">
        <pc:chgData name="Sumarina Mirza" userId="e43d5b49-a0e9-4438-9ae5-53307fccccdd" providerId="ADAL" clId="{DF4B1A70-E33C-4F3B-8B09-DFC33D46B607}" dt="2026-03-07T13:22:41.441" v="13" actId="2696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DF4B1A70-E33C-4F3B-8B09-DFC33D46B607}" dt="2026-03-07T13:22:28.117" v="8" actId="47"/>
        <pc:sldMkLst>
          <pc:docMk/>
          <pc:sldMk cId="432170522" sldId="278"/>
        </pc:sldMkLst>
      </pc:sldChg>
      <pc:sldChg chg="del">
        <pc:chgData name="Sumarina Mirza" userId="e43d5b49-a0e9-4438-9ae5-53307fccccdd" providerId="ADAL" clId="{DF4B1A70-E33C-4F3B-8B09-DFC33D46B607}" dt="2026-03-07T13:22:02.682" v="6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5EA093-D2F7-96E9-BDC3-480E0D1C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8"/>
          <a:stretch>
            <a:fillRect/>
          </a:stretch>
        </p:blipFill>
        <p:spPr>
          <a:xfrm>
            <a:off x="0" y="96"/>
            <a:ext cx="10691813" cy="66736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2F2259-B650-A341-DFB5-1CC2B6872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154" y="53998"/>
            <a:ext cx="5566221" cy="232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0EFA1-376B-1BAC-9118-D1264DE5A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2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2E2FF9-A77E-184E-739C-4FD0B1E02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0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FE3AE0-EED4-EB43-7D49-24C381027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627AE7-C0DB-380B-1F36-5581B8748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41CB7B-730B-CD2C-5E21-16F5F901B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743364-FEEC-0630-2B65-88640220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8265E-045D-9873-B74B-DE5338B2E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C9158-FC84-D0B4-E03C-CFBE112CF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2026-02-20 at 06 AM</Schedule_Date>
    <Delivery_Option xmlns="4aed504c-ebe7-463e-82c7-15fe6339b33a">Schedule Delivery</Delivery_Option>
    <Schedule_ID xmlns="4aed504c-ebe7-463e-82c7-15fe6339b33a">4697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307e21ee78c621c1904b0dcd7609433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e5e3bfb08e6ddaea1c43f9ee1e3bc22a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51A9CB37-8E19-441D-86C5-17D134E2BC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2026-03-07T13:23:52Z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2026-03-07T13:21:44Z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511123cf-9732-4d6d-b824-d72a6afe957a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