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57" r:id="rId13"/>
    <p:sldId id="266" r:id="rId14"/>
    <p:sldId id="286" r:id="rId15"/>
    <p:sldId id="287" r:id="rId1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10CD56-1090-4510-A90A-89D7BE41A6CD}" v="1" dt="2026-03-07T14:17:32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1" d="100"/>
          <a:sy n="41" d="100"/>
        </p:scale>
        <p:origin x="172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custSel mod addSld delSld modSld sldOrd">
      <pc:chgData name="Sumarina Mirza" userId="e43d5b49-a0e9-4438-9ae5-53307fccccdd" providerId="ADAL" clId="{DF4B1A70-E33C-4F3B-8B09-DFC33D46B607}" dt="2026-03-07T14:27:03.066" v="36" actId="122"/>
      <pc:docMkLst>
        <pc:docMk/>
      </pc:docMkLst>
      <pc:sldChg chg="addSp modSp mod">
        <pc:chgData name="Sumarina Mirza" userId="e43d5b49-a0e9-4438-9ae5-53307fccccdd" providerId="ADAL" clId="{DF4B1A70-E33C-4F3B-8B09-DFC33D46B607}" dt="2026-03-07T14:16:48.932" v="4" actId="14100"/>
        <pc:sldMkLst>
          <pc:docMk/>
          <pc:sldMk cId="2534504061" sldId="256"/>
        </pc:sldMkLst>
        <pc:picChg chg="mod modCrop">
          <ac:chgData name="Sumarina Mirza" userId="e43d5b49-a0e9-4438-9ae5-53307fccccdd" providerId="ADAL" clId="{DF4B1A70-E33C-4F3B-8B09-DFC33D46B607}" dt="2026-03-07T14:16:23.610" v="0" actId="732"/>
          <ac:picMkLst>
            <pc:docMk/>
            <pc:sldMk cId="2534504061" sldId="256"/>
            <ac:picMk id="3" creationId="{F9BC17E5-65CD-3834-42B6-A0E3C7A2DBF3}"/>
          </ac:picMkLst>
        </pc:picChg>
        <pc:picChg chg="add mod">
          <ac:chgData name="Sumarina Mirza" userId="e43d5b49-a0e9-4438-9ae5-53307fccccdd" providerId="ADAL" clId="{DF4B1A70-E33C-4F3B-8B09-DFC33D46B607}" dt="2026-03-07T14:16:48.932" v="4" actId="14100"/>
          <ac:picMkLst>
            <pc:docMk/>
            <pc:sldMk cId="2534504061" sldId="256"/>
            <ac:picMk id="4" creationId="{1735AA64-1F81-35B2-5071-F05655E5A169}"/>
          </ac:picMkLst>
        </pc:picChg>
      </pc:sldChg>
      <pc:sldChg chg="del">
        <pc:chgData name="Sumarina Mirza" userId="e43d5b49-a0e9-4438-9ae5-53307fccccdd" providerId="ADAL" clId="{DF4B1A70-E33C-4F3B-8B09-DFC33D46B607}" dt="2026-03-07T14:17:03.879" v="6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DF4B1A70-E33C-4F3B-8B09-DFC33D46B607}" dt="2026-03-07T14:16:50.612" v="5" actId="47"/>
        <pc:sldMkLst>
          <pc:docMk/>
          <pc:sldMk cId="3203358455" sldId="264"/>
        </pc:sldMkLst>
      </pc:sldChg>
      <pc:sldChg chg="add">
        <pc:chgData name="Sumarina Mirza" userId="e43d5b49-a0e9-4438-9ae5-53307fccccdd" providerId="ADAL" clId="{DF4B1A70-E33C-4F3B-8B09-DFC33D46B607}" dt="2026-03-07T14:17:32.330" v="14"/>
        <pc:sldMkLst>
          <pc:docMk/>
          <pc:sldMk cId="951609137" sldId="267"/>
        </pc:sldMkLst>
      </pc:sldChg>
      <pc:sldChg chg="del">
        <pc:chgData name="Sumarina Mirza" userId="e43d5b49-a0e9-4438-9ae5-53307fccccdd" providerId="ADAL" clId="{DF4B1A70-E33C-4F3B-8B09-DFC33D46B607}" dt="2026-03-07T14:17:25.068" v="13" actId="2696"/>
        <pc:sldMkLst>
          <pc:docMk/>
          <pc:sldMk cId="2720582910" sldId="267"/>
        </pc:sldMkLst>
      </pc:sldChg>
      <pc:sldChg chg="del">
        <pc:chgData name="Sumarina Mirza" userId="e43d5b49-a0e9-4438-9ae5-53307fccccdd" providerId="ADAL" clId="{DF4B1A70-E33C-4F3B-8B09-DFC33D46B607}" dt="2026-03-07T14:17:22.176" v="12" actId="47"/>
        <pc:sldMkLst>
          <pc:docMk/>
          <pc:sldMk cId="3865169469" sldId="273"/>
        </pc:sldMkLst>
      </pc:sldChg>
      <pc:sldChg chg="add ord">
        <pc:chgData name="Sumarina Mirza" userId="e43d5b49-a0e9-4438-9ae5-53307fccccdd" providerId="ADAL" clId="{DF4B1A70-E33C-4F3B-8B09-DFC33D46B607}" dt="2026-03-07T14:17:38.699" v="16"/>
        <pc:sldMkLst>
          <pc:docMk/>
          <pc:sldMk cId="3050648246" sldId="274"/>
        </pc:sldMkLst>
      </pc:sldChg>
      <pc:sldChg chg="del">
        <pc:chgData name="Sumarina Mirza" userId="e43d5b49-a0e9-4438-9ae5-53307fccccdd" providerId="ADAL" clId="{DF4B1A70-E33C-4F3B-8B09-DFC33D46B607}" dt="2026-03-07T14:17:25.068" v="13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DF4B1A70-E33C-4F3B-8B09-DFC33D46B607}" dt="2026-03-07T14:17:12.096" v="8" actId="47"/>
        <pc:sldMkLst>
          <pc:docMk/>
          <pc:sldMk cId="946847082" sldId="275"/>
        </pc:sldMkLst>
      </pc:sldChg>
      <pc:sldChg chg="addSp delSp modSp mod">
        <pc:chgData name="Sumarina Mirza" userId="e43d5b49-a0e9-4438-9ae5-53307fccccdd" providerId="ADAL" clId="{DF4B1A70-E33C-4F3B-8B09-DFC33D46B607}" dt="2026-03-07T14:27:03.066" v="36" actId="122"/>
        <pc:sldMkLst>
          <pc:docMk/>
          <pc:sldMk cId="3871281771" sldId="282"/>
        </pc:sldMkLst>
        <pc:spChg chg="del">
          <ac:chgData name="Sumarina Mirza" userId="e43d5b49-a0e9-4438-9ae5-53307fccccdd" providerId="ADAL" clId="{DF4B1A70-E33C-4F3B-8B09-DFC33D46B607}" dt="2026-03-07T14:26:41.672" v="27" actId="478"/>
          <ac:spMkLst>
            <pc:docMk/>
            <pc:sldMk cId="3871281771" sldId="282"/>
            <ac:spMk id="4" creationId="{5473ECA6-5678-AC06-44FE-6608DDA95E7D}"/>
          </ac:spMkLst>
        </pc:spChg>
        <pc:spChg chg="del">
          <ac:chgData name="Sumarina Mirza" userId="e43d5b49-a0e9-4438-9ae5-53307fccccdd" providerId="ADAL" clId="{DF4B1A70-E33C-4F3B-8B09-DFC33D46B607}" dt="2026-03-07T14:26:41.672" v="27" actId="478"/>
          <ac:spMkLst>
            <pc:docMk/>
            <pc:sldMk cId="3871281771" sldId="282"/>
            <ac:spMk id="5" creationId="{CF9FFF79-A86B-8115-9176-7268C8F7CDFD}"/>
          </ac:spMkLst>
        </pc:spChg>
        <pc:spChg chg="del">
          <ac:chgData name="Sumarina Mirza" userId="e43d5b49-a0e9-4438-9ae5-53307fccccdd" providerId="ADAL" clId="{DF4B1A70-E33C-4F3B-8B09-DFC33D46B607}" dt="2026-03-07T14:26:41.672" v="27" actId="478"/>
          <ac:spMkLst>
            <pc:docMk/>
            <pc:sldMk cId="3871281771" sldId="282"/>
            <ac:spMk id="6" creationId="{48E169D5-5525-C833-9A96-462654C815C7}"/>
          </ac:spMkLst>
        </pc:spChg>
        <pc:spChg chg="add mod">
          <ac:chgData name="Sumarina Mirza" userId="e43d5b49-a0e9-4438-9ae5-53307fccccdd" providerId="ADAL" clId="{DF4B1A70-E33C-4F3B-8B09-DFC33D46B607}" dt="2026-03-07T14:27:03.066" v="36" actId="122"/>
          <ac:spMkLst>
            <pc:docMk/>
            <pc:sldMk cId="3871281771" sldId="282"/>
            <ac:spMk id="7" creationId="{919B6402-A662-C76C-9E31-BE54E9F05AB3}"/>
          </ac:spMkLst>
        </pc:spChg>
        <pc:picChg chg="mod modCrop">
          <ac:chgData name="Sumarina Mirza" userId="e43d5b49-a0e9-4438-9ae5-53307fccccdd" providerId="ADAL" clId="{DF4B1A70-E33C-4F3B-8B09-DFC33D46B607}" dt="2026-03-07T14:26:37.556" v="26" actId="732"/>
          <ac:picMkLst>
            <pc:docMk/>
            <pc:sldMk cId="3871281771" sldId="282"/>
            <ac:picMk id="3" creationId="{8C13A568-5C23-1E44-48F9-72D0484FBE50}"/>
          </ac:picMkLst>
        </pc:picChg>
        <pc:picChg chg="add">
          <ac:chgData name="Sumarina Mirza" userId="e43d5b49-a0e9-4438-9ae5-53307fccccdd" providerId="ADAL" clId="{DF4B1A70-E33C-4F3B-8B09-DFC33D46B607}" dt="2026-03-07T14:26:14.310" v="22" actId="22"/>
          <ac:picMkLst>
            <pc:docMk/>
            <pc:sldMk cId="3871281771" sldId="282"/>
            <ac:picMk id="9" creationId="{17128DA8-A983-ACF2-17B9-33AB10BC9A79}"/>
          </ac:picMkLst>
        </pc:picChg>
        <pc:picChg chg="add mod">
          <ac:chgData name="Sumarina Mirza" userId="e43d5b49-a0e9-4438-9ae5-53307fccccdd" providerId="ADAL" clId="{DF4B1A70-E33C-4F3B-8B09-DFC33D46B607}" dt="2026-03-07T14:26:59.801" v="34" actId="1076"/>
          <ac:picMkLst>
            <pc:docMk/>
            <pc:sldMk cId="3871281771" sldId="282"/>
            <ac:picMk id="11" creationId="{3EC1BB6B-A721-DE90-89C4-097AE5843EF6}"/>
          </ac:picMkLst>
        </pc:picChg>
      </pc:sldChg>
      <pc:sldChg chg="del">
        <pc:chgData name="Sumarina Mirza" userId="e43d5b49-a0e9-4438-9ae5-53307fccccdd" providerId="ADAL" clId="{DF4B1A70-E33C-4F3B-8B09-DFC33D46B607}" dt="2026-03-07T14:17:15.630" v="10" actId="47"/>
        <pc:sldMkLst>
          <pc:docMk/>
          <pc:sldMk cId="1723814972" sldId="283"/>
        </pc:sldMkLst>
      </pc:sldChg>
      <pc:sldChg chg="del">
        <pc:chgData name="Sumarina Mirza" userId="e43d5b49-a0e9-4438-9ae5-53307fccccdd" providerId="ADAL" clId="{DF4B1A70-E33C-4F3B-8B09-DFC33D46B607}" dt="2026-03-07T14:17:16.508" v="11" actId="47"/>
        <pc:sldMkLst>
          <pc:docMk/>
          <pc:sldMk cId="1956410818" sldId="285"/>
        </pc:sldMkLst>
      </pc:sldChg>
      <pc:sldChg chg="del">
        <pc:chgData name="Sumarina Mirza" userId="e43d5b49-a0e9-4438-9ae5-53307fccccdd" providerId="ADAL" clId="{DF4B1A70-E33C-4F3B-8B09-DFC33D46B607}" dt="2026-03-07T14:17:09.166" v="7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DF4B1A70-E33C-4F3B-8B09-DFC33D46B607}" dt="2026-03-07T14:17:13.999" v="9" actId="47"/>
        <pc:sldMkLst>
          <pc:docMk/>
          <pc:sldMk cId="3510307892" sldId="290"/>
        </pc:sldMkLst>
      </pc:sldChg>
    </pc:docChg>
  </pc:docChgLst>
  <pc:docChgLst>
    <pc:chgData name="Katie Naughton" userId="802ff680-40f4-436a-9113-27759731b30a" providerId="ADAL" clId="{90B90AD5-1F49-42AB-96C8-3327577F8B77}"/>
    <pc:docChg chg="modSld">
      <pc:chgData name="Katie Naughton" userId="802ff680-40f4-436a-9113-27759731b30a" providerId="ADAL" clId="{90B90AD5-1F49-42AB-96C8-3327577F8B77}" dt="2026-02-18T15:12:55.482" v="4" actId="14100"/>
      <pc:docMkLst>
        <pc:docMk/>
      </pc:docMkLst>
      <pc:sldChg chg="modSp">
        <pc:chgData name="Katie Naughton" userId="802ff680-40f4-436a-9113-27759731b30a" providerId="ADAL" clId="{90B90AD5-1F49-42AB-96C8-3327577F8B77}" dt="2026-02-18T11:39:22.915" v="0"/>
        <pc:sldMkLst>
          <pc:docMk/>
          <pc:sldMk cId="3871281771" sldId="282"/>
        </pc:sldMkLst>
        <pc:spChg chg="mod">
          <ac:chgData name="Katie Naughton" userId="802ff680-40f4-436a-9113-27759731b30a" providerId="ADAL" clId="{90B90AD5-1F49-42AB-96C8-3327577F8B77}" dt="2026-02-18T11:39:22.915" v="0"/>
          <ac:spMkLst>
            <pc:docMk/>
            <pc:sldMk cId="3871281771" sldId="282"/>
            <ac:spMk id="5" creationId="{CF9FFF79-A86B-8115-9176-7268C8F7CDFD}"/>
          </ac:spMkLst>
        </pc:spChg>
      </pc:sldChg>
      <pc:sldChg chg="modSp">
        <pc:chgData name="Katie Naughton" userId="802ff680-40f4-436a-9113-27759731b30a" providerId="ADAL" clId="{90B90AD5-1F49-42AB-96C8-3327577F8B77}" dt="2026-02-18T14:25:50.296" v="2" actId="14826"/>
        <pc:sldMkLst>
          <pc:docMk/>
          <pc:sldMk cId="1307053247" sldId="286"/>
        </pc:sldMkLst>
        <pc:picChg chg="mod">
          <ac:chgData name="Katie Naughton" userId="802ff680-40f4-436a-9113-27759731b30a" providerId="ADAL" clId="{90B90AD5-1F49-42AB-96C8-3327577F8B77}" dt="2026-02-18T14:25:50.296" v="2" actId="14826"/>
          <ac:picMkLst>
            <pc:docMk/>
            <pc:sldMk cId="1307053247" sldId="286"/>
            <ac:picMk id="3" creationId="{ECD0741B-6379-DF98-B9D8-430761AB9D83}"/>
          </ac:picMkLst>
        </pc:picChg>
      </pc:sldChg>
      <pc:sldChg chg="modSp">
        <pc:chgData name="Katie Naughton" userId="802ff680-40f4-436a-9113-27759731b30a" providerId="ADAL" clId="{90B90AD5-1F49-42AB-96C8-3327577F8B77}" dt="2026-02-18T14:25:57.888" v="3" actId="14826"/>
        <pc:sldMkLst>
          <pc:docMk/>
          <pc:sldMk cId="1387600261" sldId="287"/>
        </pc:sldMkLst>
        <pc:picChg chg="mod">
          <ac:chgData name="Katie Naughton" userId="802ff680-40f4-436a-9113-27759731b30a" providerId="ADAL" clId="{90B90AD5-1F49-42AB-96C8-3327577F8B77}" dt="2026-02-18T14:25:57.888" v="3" actId="14826"/>
          <ac:picMkLst>
            <pc:docMk/>
            <pc:sldMk cId="1387600261" sldId="287"/>
            <ac:picMk id="3" creationId="{BA3BD044-58C3-9E3B-16C5-3972FA1DF9D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Pyl6d2FJGw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BC17E5-65CD-3834-42B6-A0E3C7A2D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6"/>
          <a:stretch>
            <a:fillRect/>
          </a:stretch>
        </p:blipFill>
        <p:spPr>
          <a:xfrm>
            <a:off x="0" y="97"/>
            <a:ext cx="10691813" cy="65506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35AA64-1F81-35B2-5071-F05655E5A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960" y="0"/>
            <a:ext cx="4704853" cy="221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61B640-1CD8-368F-0EB9-C540BEBC4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48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8C683-9600-FA48-3A16-8E0012442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0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13A568-5C23-1E44-48F9-72D0484FB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11"/>
          <a:stretch>
            <a:fillRect/>
          </a:stretch>
        </p:blipFill>
        <p:spPr>
          <a:xfrm>
            <a:off x="0" y="96"/>
            <a:ext cx="10691813" cy="4912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9B6402-A662-C76C-9E31-BE54E9F05AB3}"/>
              </a:ext>
            </a:extLst>
          </p:cNvPr>
          <p:cNvSpPr txBox="1"/>
          <p:nvPr/>
        </p:nvSpPr>
        <p:spPr>
          <a:xfrm>
            <a:off x="591115" y="5658383"/>
            <a:ext cx="98082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>
                <a:highlight>
                  <a:srgbClr val="FFFF00"/>
                </a:highlight>
                <a:hlinkClick r:id="rId3"/>
              </a:rPr>
              <a:t>Artemis II: Meet the Astronauts Who will Fly Around the Moon (Official NASA Video)</a:t>
            </a:r>
            <a:endParaRPr lang="en-GB" sz="2400">
              <a:highlight>
                <a:srgbClr val="FFFF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128DA8-A983-ACF2-17B9-33AB10BC9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934" y="3709984"/>
            <a:ext cx="1847945" cy="1397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C1BB6B-A721-DE90-89C4-097AE5843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990" y="4908018"/>
            <a:ext cx="6918335" cy="52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71D9AA-5E8F-8B2D-0FCE-9355F32BF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BED02-D3DD-09D9-DAB7-70B2E1DA7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3CE297-B11A-0C76-1EE7-4CA615E7D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33542-03FC-F7EB-AA53-5719224DE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49DBD2-4B71-6A56-FB67-259874701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7FD6A7-381B-1204-3FCC-68823D8F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D0741B-6379-DF98-B9D8-430761AB9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6"/>
            <a:ext cx="10691812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9BA359BF-7CEE-823B-C27B-9EFB0C0B7C98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A3EC0970-5B1C-C319-7282-8E0A6412CEBE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6185062C-6B41-0B46-B3B7-56B71A3D19DC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3BD044-58C3-9E3B-16C5-3972FA1DF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6"/>
            <a:ext cx="10691812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0832A80C-2204-F5BD-E90F-F79BD35E3B68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B0D0124F-1831-E433-EF64-4F0E9758F280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B8D4336F-CE1F-06E0-8A75-6A6653C777C9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2026-02-20 at 06 AM</Schedule_Date>
    <Delivery_Option xmlns="4aed504c-ebe7-463e-82c7-15fe6339b33a">Schedule Delivery</Delivery_Option>
    <Schedule_ID xmlns="4aed504c-ebe7-463e-82c7-15fe6339b33a">4693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307e21ee78c621c1904b0dcd7609433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e5e3bfb08e6ddaea1c43f9ee1e3bc22a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44790e13-f532-45ba-883a-ea4e13c1e09a"/>
    <ds:schemaRef ds:uri="2bba036e-3261-42ff-ac2c-3ab430ee1e45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8A06538E-E21D-4507-8DB4-61C0705249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17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</cp:revision>
  <dcterms:created xsi:type="dcterms:W3CDTF">2022-03-08T17:50:39Z</dcterms:created>
  <dcterms:modified xsi:type="dcterms:W3CDTF">2026-03-07T14:27:11Z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2026-03-07T14:16:34Z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df1e24fe-702a-4b29-9a6c-41a96fc466b7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