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75" r:id="rId12"/>
    <p:sldId id="584" r:id="rId13"/>
    <p:sldId id="585" r:id="rId14"/>
    <p:sldId id="588" r:id="rId15"/>
    <p:sldId id="443" r:id="rId16"/>
    <p:sldId id="576" r:id="rId17"/>
    <p:sldId id="577" r:id="rId18"/>
    <p:sldId id="578" r:id="rId19"/>
    <p:sldId id="579" r:id="rId20"/>
    <p:sldId id="581" r:id="rId21"/>
    <p:sldId id="583" r:id="rId22"/>
    <p:sldId id="420" r:id="rId23"/>
    <p:sldId id="410" r:id="rId24"/>
    <p:sldId id="411" r:id="rId25"/>
    <p:sldId id="40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9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27</a:t>
            </a:r>
            <a:r>
              <a:rPr lang="en-US" sz="1700" b="1" baseline="30000" dirty="0"/>
              <a:t>th</a:t>
            </a:r>
            <a:r>
              <a:rPr lang="en-US" sz="1700" b="1" dirty="0"/>
              <a:t> April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algn="l"/>
            <a:r>
              <a:rPr lang="en-US" sz="1700" b="1" dirty="0"/>
              <a:t>This is year One at Mount Pleasant farm last week.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426845-DA59-3CF1-CEC1-AED9F831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374" y="1006857"/>
            <a:ext cx="9199090" cy="5174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53" y="125067"/>
            <a:ext cx="2476881" cy="241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10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One year group – all classes over 95%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015629"/>
              </p:ext>
            </p:extLst>
          </p:nvPr>
        </p:nvGraphicFramePr>
        <p:xfrm>
          <a:off x="825027" y="1391551"/>
          <a:ext cx="7871712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55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1337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4568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9105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32996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53055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258087"/>
              </p:ext>
            </p:extLst>
          </p:nvPr>
        </p:nvGraphicFramePr>
        <p:xfrm>
          <a:off x="825029" y="1391551"/>
          <a:ext cx="6957308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786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05217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81076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768709"/>
              </p:ext>
            </p:extLst>
          </p:nvPr>
        </p:nvGraphicFramePr>
        <p:xfrm>
          <a:off x="825027" y="1391551"/>
          <a:ext cx="8607207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2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65246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94419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73328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315403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8550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407908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ED7D81-581D-B90F-5B73-E02F0DEA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879" y="-5896"/>
            <a:ext cx="10078278" cy="672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4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nk dragon lantern">
            <a:extLst>
              <a:ext uri="{FF2B5EF4-FFF2-40B4-BE49-F238E27FC236}">
                <a16:creationId xmlns:a16="http://schemas.microsoft.com/office/drawing/2014/main" id="{74E34493-ADB6-BFF1-2A80-23BDF98800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87" b="1054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CE3331-508F-1CE5-ABD1-23332F686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Assembly Theme this week</a:t>
            </a:r>
            <a:br>
              <a:rPr lang="en-US" sz="6000">
                <a:solidFill>
                  <a:srgbClr val="FFFFFF"/>
                </a:solidFill>
              </a:rPr>
            </a:br>
            <a:r>
              <a:rPr lang="en-US" sz="6000">
                <a:solidFill>
                  <a:srgbClr val="FFFFFF"/>
                </a:solidFill>
              </a:rPr>
              <a:t>Vesak- a Buddhist festival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D87AB-C9FE-36B8-09B5-2F340C390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This festival offers a time to reflect on the importance of compassion, peace and kindness.</a:t>
            </a:r>
          </a:p>
        </p:txBody>
      </p:sp>
    </p:spTree>
    <p:extLst>
      <p:ext uri="{BB962C8B-B14F-4D97-AF65-F5344CB8AC3E}">
        <p14:creationId xmlns:p14="http://schemas.microsoft.com/office/powerpoint/2010/main" val="1058926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758F1-63FB-FA0F-FB70-450B84CD95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37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B53A1-2976-E92D-CB2F-4D0DE33F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6"/>
            <a:ext cx="3973385" cy="388578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 dirty="0"/>
              <a:t>British Values are reflected in Compassion Peace and Kindness</a:t>
            </a:r>
            <a:br>
              <a:rPr lang="en-US" sz="2900" dirty="0"/>
            </a:br>
            <a:r>
              <a:rPr lang="en-US" sz="2900" b="1" i="1" dirty="0"/>
              <a:t>-</a:t>
            </a:r>
            <a:r>
              <a:rPr lang="en-US" sz="2900" b="1" i="1" dirty="0">
                <a:solidFill>
                  <a:srgbClr val="FF0000"/>
                </a:solidFill>
              </a:rPr>
              <a:t>Respect and Tolerance for all faiths and beliefs.</a:t>
            </a:r>
            <a:br>
              <a:rPr lang="en-US" sz="2900" dirty="0"/>
            </a:br>
            <a:r>
              <a:rPr lang="en-US" sz="2900" dirty="0"/>
              <a:t>You can learn about Vesak here</a:t>
            </a:r>
            <a:br>
              <a:rPr lang="en-US" sz="2900" dirty="0"/>
            </a:br>
            <a:endParaRPr lang="en-US" sz="29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D1F87-F8B5-4277-DDAE-F990BC156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https://www.bbc.co.uk/bitesize/articles/zbsp92p#zy4yjfr</a:t>
            </a:r>
          </a:p>
        </p:txBody>
      </p:sp>
    </p:spTree>
    <p:extLst>
      <p:ext uri="{BB962C8B-B14F-4D97-AF65-F5344CB8AC3E}">
        <p14:creationId xmlns:p14="http://schemas.microsoft.com/office/powerpoint/2010/main" val="3360236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8F43270-ED4A-232B-51D4-78A9D8710E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0237AE-C197-4176-F1BC-5441FE40D0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781" r="4" b="19250"/>
          <a:stretch>
            <a:fillRect/>
          </a:stretch>
        </p:blipFill>
        <p:spPr>
          <a:xfrm>
            <a:off x="6811153" y="3497176"/>
            <a:ext cx="4730214" cy="236372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DCC31C-A625-33A3-E19B-540FAFE6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r>
              <a:rPr lang="en-GB" sz="4800">
                <a:solidFill>
                  <a:schemeClr val="bg1"/>
                </a:solidFill>
              </a:rPr>
              <a:t>How is Vesak festival similar or different to your family’s festival?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DE35A-DD12-5613-7D4C-9808510DA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ctr">
            <a:normAutofit/>
          </a:bodyPr>
          <a:lstStyle/>
          <a:p>
            <a:r>
              <a:rPr lang="en-GB" sz="1800">
                <a:solidFill>
                  <a:schemeClr val="tx2"/>
                </a:solidFill>
              </a:rPr>
              <a:t>Use the language of comparison to tell a friend</a:t>
            </a:r>
          </a:p>
          <a:p>
            <a:r>
              <a:rPr lang="en-GB" sz="1800">
                <a:solidFill>
                  <a:schemeClr val="tx2"/>
                </a:solidFill>
              </a:rPr>
              <a:t>These thinks are the same because……………..</a:t>
            </a:r>
          </a:p>
          <a:p>
            <a:r>
              <a:rPr lang="en-GB" sz="1800">
                <a:solidFill>
                  <a:schemeClr val="tx2"/>
                </a:solidFill>
              </a:rPr>
              <a:t>I think these things are different……………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520750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52D9A-1594-BD98-4525-EA80296D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Exciting events last week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A5AB-3D77-84D1-9709-4B4936FA0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1700" dirty="0">
              <a:ea typeface="Calibri" panose="020F0502020204030204"/>
              <a:cs typeface="Calibri" panose="020F0502020204030204"/>
            </a:endParaRPr>
          </a:p>
          <a:p>
            <a:r>
              <a:rPr lang="en-GB" sz="1700" b="1" dirty="0">
                <a:ea typeface="Calibri" panose="020F0502020204030204"/>
                <a:cs typeface="Calibri" panose="020F0502020204030204"/>
              </a:rPr>
              <a:t>On Thursday Headteachers from schools in Brussels (The capitol of Belgium) visited Ward End Primary</a:t>
            </a:r>
          </a:p>
          <a:p>
            <a:r>
              <a:rPr lang="en-GB" sz="1700" b="1" dirty="0">
                <a:ea typeface="Calibri" panose="020F0502020204030204"/>
                <a:cs typeface="Calibri" panose="020F0502020204030204"/>
              </a:rPr>
              <a:t>They were VERY impressed with all classes learning and behaviour for learning- well done to everyone!</a:t>
            </a:r>
          </a:p>
          <a:p>
            <a:r>
              <a:rPr lang="en-GB" sz="1700" b="1" dirty="0">
                <a:ea typeface="Calibri" panose="020F0502020204030204"/>
                <a:cs typeface="Calibri" panose="020F0502020204030204"/>
              </a:rPr>
              <a:t>They particularly liked our Oracy lessons, pop-up pool and the allotment.</a:t>
            </a:r>
          </a:p>
        </p:txBody>
      </p:sp>
      <p:pic>
        <p:nvPicPr>
          <p:cNvPr id="2050" name="Picture 2" descr="United Kingdom and Belgium - pin flags on political map - 3D ...">
            <a:extLst>
              <a:ext uri="{FF2B5EF4-FFF2-40B4-BE49-F238E27FC236}">
                <a16:creationId xmlns:a16="http://schemas.microsoft.com/office/drawing/2014/main" id="{0F49666E-4142-9556-6BBF-DE02BAB9B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18292"/>
            <a:ext cx="6903720" cy="402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30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ws eating from trough">
            <a:extLst>
              <a:ext uri="{FF2B5EF4-FFF2-40B4-BE49-F238E27FC236}">
                <a16:creationId xmlns:a16="http://schemas.microsoft.com/office/drawing/2014/main" id="{4E6D80EF-CEDC-38FE-147D-0A80350AA7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29" b="11302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83A55-C1BE-8902-E010-C2C54AB47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What’s been going on?  Year One visited the farm.  We saw self-milking cows!!</a:t>
            </a:r>
          </a:p>
        </p:txBody>
      </p:sp>
    </p:spTree>
    <p:extLst>
      <p:ext uri="{BB962C8B-B14F-4D97-AF65-F5344CB8AC3E}">
        <p14:creationId xmlns:p14="http://schemas.microsoft.com/office/powerpoint/2010/main" val="913689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AE7E63-5C7E-6CBD-1B2C-55CEF381B3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46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E3F358-F0BB-300D-AB54-D59AD288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7755" y="-238991"/>
            <a:ext cx="13164629" cy="74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5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ABCC43-66F0-9BCE-5534-B5217B9F4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866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32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E42018-8538-5569-6F43-EFD65F1AC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56A60-C249-91BF-2A40-06D1003E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Year 3 had a day in the country-side, looking at Settlements. Can you spot Birmingham?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718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37D073-FD72-9E0D-BBE0-ABBA764AE1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E47904-6DFF-51B1-75B1-4B236598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did den building, nature study, art and the bluebell walk.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76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44639eb9-4e59-423c-9035-d8b13c163b16"/>
    <ds:schemaRef ds:uri="http://schemas.openxmlformats.org/package/2006/metadata/core-properties"/>
    <ds:schemaRef ds:uri="http://purl.org/dc/terms/"/>
    <ds:schemaRef ds:uri="8597feb0-90a3-4dd7-bd7b-e801c8285120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590</Words>
  <Application>Microsoft Office PowerPoint</Application>
  <PresentationFormat>Widescreen</PresentationFormat>
  <Paragraphs>191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10 classes over 95% this week One year group – all classes over 95%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PowerPoint Presentation</vt:lpstr>
      <vt:lpstr>Assembly Theme this week Vesak- a Buddhist festival </vt:lpstr>
      <vt:lpstr>British Values are reflected in Compassion Peace and Kindness -Respect and Tolerance for all faiths and beliefs. You can learn about Vesak here </vt:lpstr>
      <vt:lpstr>How is Vesak festival similar or different to your family’s festival?</vt:lpstr>
      <vt:lpstr>Exciting events last week</vt:lpstr>
      <vt:lpstr>What’s been going on?  Year One visited the farm.  We saw self-milking cows!!</vt:lpstr>
      <vt:lpstr>PowerPoint Presentation</vt:lpstr>
      <vt:lpstr>PowerPoint Presentation</vt:lpstr>
      <vt:lpstr>PowerPoint Presentation</vt:lpstr>
      <vt:lpstr>Year 3 had a day in the country-side, looking at Settlements. Can you spot Birmingham?</vt:lpstr>
      <vt:lpstr>We did den building, nature study, art and the bluebell walk.</vt:lpstr>
      <vt:lpstr>Ward End School News. The Swimming Pool is here!</vt:lpstr>
      <vt:lpstr>PowerPoint Presentation</vt:lpstr>
      <vt:lpstr>PowerPoint Presentation</vt:lpstr>
      <vt:lpstr>Walk to School Competition weeks.  Value: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840</cp:revision>
  <dcterms:created xsi:type="dcterms:W3CDTF">2023-08-18T11:35:42Z</dcterms:created>
  <dcterms:modified xsi:type="dcterms:W3CDTF">2026-04-26T10:53:49Z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