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82" r:id="rId5"/>
    <p:sldId id="261" r:id="rId6"/>
    <p:sldId id="263" r:id="rId7"/>
    <p:sldId id="281" r:id="rId8"/>
    <p:sldId id="280" r:id="rId9"/>
    <p:sldId id="279" r:id="rId10"/>
    <p:sldId id="277" r:id="rId11"/>
    <p:sldId id="276" r:id="rId12"/>
    <p:sldId id="264" r:id="rId13"/>
  </p:sldIdLst>
  <p:sldSz cx="10691813" cy="7559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69AEB22-9DDF-490F-922A-C1A82F43B53D}" v="1" dt="2026-04-13T16:38:58.64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47" d="100"/>
          <a:sy n="47" d="100"/>
        </p:scale>
        <p:origin x="1568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sa Lodge" userId="d634b5c5-f352-4946-a5cb-fd82c93dff60" providerId="ADAL" clId="{7812AE23-C9C1-479C-933D-93A068B14D1F}"/>
    <pc:docChg chg="delSld modSld">
      <pc:chgData name="Lisa Lodge" userId="d634b5c5-f352-4946-a5cb-fd82c93dff60" providerId="ADAL" clId="{7812AE23-C9C1-479C-933D-93A068B14D1F}" dt="2026-03-24T13:27:09.437" v="36" actId="2696"/>
      <pc:docMkLst>
        <pc:docMk/>
      </pc:docMkLst>
      <pc:sldChg chg="addSp modSp mod">
        <pc:chgData name="Lisa Lodge" userId="d634b5c5-f352-4946-a5cb-fd82c93dff60" providerId="ADAL" clId="{7812AE23-C9C1-479C-933D-93A068B14D1F}" dt="2026-03-24T13:22:49.348" v="31"/>
        <pc:sldMkLst>
          <pc:docMk/>
          <pc:sldMk cId="1819267236" sldId="257"/>
        </pc:sldMkLst>
        <pc:picChg chg="add mod">
          <ac:chgData name="Lisa Lodge" userId="d634b5c5-f352-4946-a5cb-fd82c93dff60" providerId="ADAL" clId="{7812AE23-C9C1-479C-933D-93A068B14D1F}" dt="2026-03-24T13:22:49.348" v="31"/>
          <ac:picMkLst>
            <pc:docMk/>
            <pc:sldMk cId="1819267236" sldId="257"/>
            <ac:picMk id="3" creationId="{43DF3B0D-E2A9-40FF-C8DE-2EE56263DC5B}"/>
          </ac:picMkLst>
        </pc:picChg>
      </pc:sldChg>
      <pc:sldChg chg="addSp modSp mod">
        <pc:chgData name="Lisa Lodge" userId="d634b5c5-f352-4946-a5cb-fd82c93dff60" providerId="ADAL" clId="{7812AE23-C9C1-479C-933D-93A068B14D1F}" dt="2026-03-24T13:22:42.020" v="27"/>
        <pc:sldMkLst>
          <pc:docMk/>
          <pc:sldMk cId="1195104690" sldId="259"/>
        </pc:sldMkLst>
        <pc:picChg chg="add mod">
          <ac:chgData name="Lisa Lodge" userId="d634b5c5-f352-4946-a5cb-fd82c93dff60" providerId="ADAL" clId="{7812AE23-C9C1-479C-933D-93A068B14D1F}" dt="2026-03-24T13:22:42.020" v="27"/>
          <ac:picMkLst>
            <pc:docMk/>
            <pc:sldMk cId="1195104690" sldId="259"/>
            <ac:picMk id="3" creationId="{D11FD146-006B-62A5-513D-AB058D073D82}"/>
          </ac:picMkLst>
        </pc:picChg>
      </pc:sldChg>
      <pc:sldChg chg="addSp modSp mod">
        <pc:chgData name="Lisa Lodge" userId="d634b5c5-f352-4946-a5cb-fd82c93dff60" providerId="ADAL" clId="{7812AE23-C9C1-479C-933D-93A068B14D1F}" dt="2026-03-24T13:22:30.452" v="25"/>
        <pc:sldMkLst>
          <pc:docMk/>
          <pc:sldMk cId="2626073409" sldId="260"/>
        </pc:sldMkLst>
        <pc:picChg chg="add mod">
          <ac:chgData name="Lisa Lodge" userId="d634b5c5-f352-4946-a5cb-fd82c93dff60" providerId="ADAL" clId="{7812AE23-C9C1-479C-933D-93A068B14D1F}" dt="2026-03-24T13:22:30.452" v="25"/>
          <ac:picMkLst>
            <pc:docMk/>
            <pc:sldMk cId="2626073409" sldId="260"/>
            <ac:picMk id="3" creationId="{D0D5BA60-CE7B-CE88-7FF1-D199F38E93C6}"/>
          </ac:picMkLst>
        </pc:picChg>
      </pc:sldChg>
      <pc:sldChg chg="addSp modSp mod">
        <pc:chgData name="Lisa Lodge" userId="d634b5c5-f352-4946-a5cb-fd82c93dff60" providerId="ADAL" clId="{7812AE23-C9C1-479C-933D-93A068B14D1F}" dt="2026-03-24T13:22:26.303" v="23"/>
        <pc:sldMkLst>
          <pc:docMk/>
          <pc:sldMk cId="1748797772" sldId="261"/>
        </pc:sldMkLst>
        <pc:picChg chg="add mod">
          <ac:chgData name="Lisa Lodge" userId="d634b5c5-f352-4946-a5cb-fd82c93dff60" providerId="ADAL" clId="{7812AE23-C9C1-479C-933D-93A068B14D1F}" dt="2026-03-24T13:22:26.303" v="23"/>
          <ac:picMkLst>
            <pc:docMk/>
            <pc:sldMk cId="1748797772" sldId="261"/>
            <ac:picMk id="3" creationId="{A1A9199E-40B9-B11A-FCFD-64DAEB7D0259}"/>
          </ac:picMkLst>
        </pc:picChg>
      </pc:sldChg>
      <pc:sldChg chg="addSp modSp mod">
        <pc:chgData name="Lisa Lodge" userId="d634b5c5-f352-4946-a5cb-fd82c93dff60" providerId="ADAL" clId="{7812AE23-C9C1-479C-933D-93A068B14D1F}" dt="2026-03-24T13:22:18.786" v="19"/>
        <pc:sldMkLst>
          <pc:docMk/>
          <pc:sldMk cId="3087168300" sldId="263"/>
        </pc:sldMkLst>
        <pc:picChg chg="add mod">
          <ac:chgData name="Lisa Lodge" userId="d634b5c5-f352-4946-a5cb-fd82c93dff60" providerId="ADAL" clId="{7812AE23-C9C1-479C-933D-93A068B14D1F}" dt="2026-03-24T13:22:18.786" v="19"/>
          <ac:picMkLst>
            <pc:docMk/>
            <pc:sldMk cId="3087168300" sldId="263"/>
            <ac:picMk id="3" creationId="{AF8157CD-5A4F-16CF-E1CC-179F3B3D7FDF}"/>
          </ac:picMkLst>
        </pc:picChg>
      </pc:sldChg>
      <pc:sldChg chg="addSp modSp mod">
        <pc:chgData name="Lisa Lodge" userId="d634b5c5-f352-4946-a5cb-fd82c93dff60" providerId="ADAL" clId="{7812AE23-C9C1-479C-933D-93A068B14D1F}" dt="2026-03-24T13:22:15.696" v="17"/>
        <pc:sldMkLst>
          <pc:docMk/>
          <pc:sldMk cId="3203358455" sldId="264"/>
        </pc:sldMkLst>
        <pc:picChg chg="add mod">
          <ac:chgData name="Lisa Lodge" userId="d634b5c5-f352-4946-a5cb-fd82c93dff60" providerId="ADAL" clId="{7812AE23-C9C1-479C-933D-93A068B14D1F}" dt="2026-03-24T13:22:15.696" v="17"/>
          <ac:picMkLst>
            <pc:docMk/>
            <pc:sldMk cId="3203358455" sldId="264"/>
            <ac:picMk id="3" creationId="{D92F5FF0-FCA3-039C-B996-91FF1C05FA13}"/>
          </ac:picMkLst>
        </pc:picChg>
      </pc:sldChg>
      <pc:sldChg chg="addSp modSp mod">
        <pc:chgData name="Lisa Lodge" userId="d634b5c5-f352-4946-a5cb-fd82c93dff60" providerId="ADAL" clId="{7812AE23-C9C1-479C-933D-93A068B14D1F}" dt="2026-03-24T13:22:12.089" v="15"/>
        <pc:sldMkLst>
          <pc:docMk/>
          <pc:sldMk cId="3263660416" sldId="276"/>
        </pc:sldMkLst>
        <pc:picChg chg="add mod">
          <ac:chgData name="Lisa Lodge" userId="d634b5c5-f352-4946-a5cb-fd82c93dff60" providerId="ADAL" clId="{7812AE23-C9C1-479C-933D-93A068B14D1F}" dt="2026-03-24T13:22:12.089" v="15"/>
          <ac:picMkLst>
            <pc:docMk/>
            <pc:sldMk cId="3263660416" sldId="276"/>
            <ac:picMk id="3" creationId="{FDD894AF-63C3-20C7-CA83-C4F43386C2CA}"/>
          </ac:picMkLst>
        </pc:picChg>
      </pc:sldChg>
      <pc:sldChg chg="addSp modSp mod">
        <pc:chgData name="Lisa Lodge" userId="d634b5c5-f352-4946-a5cb-fd82c93dff60" providerId="ADAL" clId="{7812AE23-C9C1-479C-933D-93A068B14D1F}" dt="2026-03-24T13:22:08.563" v="13"/>
        <pc:sldMkLst>
          <pc:docMk/>
          <pc:sldMk cId="275968604" sldId="277"/>
        </pc:sldMkLst>
        <pc:picChg chg="add mod">
          <ac:chgData name="Lisa Lodge" userId="d634b5c5-f352-4946-a5cb-fd82c93dff60" providerId="ADAL" clId="{7812AE23-C9C1-479C-933D-93A068B14D1F}" dt="2026-03-24T13:22:08.563" v="13"/>
          <ac:picMkLst>
            <pc:docMk/>
            <pc:sldMk cId="275968604" sldId="277"/>
            <ac:picMk id="3" creationId="{E4695E5C-D767-BC9A-40E9-117EBC50AA0F}"/>
          </ac:picMkLst>
        </pc:picChg>
      </pc:sldChg>
      <pc:sldChg chg="addSp modSp mod">
        <pc:chgData name="Lisa Lodge" userId="d634b5c5-f352-4946-a5cb-fd82c93dff60" providerId="ADAL" clId="{7812AE23-C9C1-479C-933D-93A068B14D1F}" dt="2026-03-24T13:21:54.902" v="9"/>
        <pc:sldMkLst>
          <pc:docMk/>
          <pc:sldMk cId="60891266" sldId="279"/>
        </pc:sldMkLst>
        <pc:picChg chg="add mod">
          <ac:chgData name="Lisa Lodge" userId="d634b5c5-f352-4946-a5cb-fd82c93dff60" providerId="ADAL" clId="{7812AE23-C9C1-479C-933D-93A068B14D1F}" dt="2026-03-24T13:21:54.902" v="9"/>
          <ac:picMkLst>
            <pc:docMk/>
            <pc:sldMk cId="60891266" sldId="279"/>
            <ac:picMk id="3" creationId="{FC3FAA47-C4D3-9F36-51AD-854390969EFD}"/>
          </ac:picMkLst>
        </pc:picChg>
      </pc:sldChg>
      <pc:sldChg chg="addSp modSp mod">
        <pc:chgData name="Lisa Lodge" userId="d634b5c5-f352-4946-a5cb-fd82c93dff60" providerId="ADAL" clId="{7812AE23-C9C1-479C-933D-93A068B14D1F}" dt="2026-03-24T13:21:51.247" v="7"/>
        <pc:sldMkLst>
          <pc:docMk/>
          <pc:sldMk cId="136435567" sldId="280"/>
        </pc:sldMkLst>
        <pc:picChg chg="add mod">
          <ac:chgData name="Lisa Lodge" userId="d634b5c5-f352-4946-a5cb-fd82c93dff60" providerId="ADAL" clId="{7812AE23-C9C1-479C-933D-93A068B14D1F}" dt="2026-03-24T13:21:51.247" v="7"/>
          <ac:picMkLst>
            <pc:docMk/>
            <pc:sldMk cId="136435567" sldId="280"/>
            <ac:picMk id="3" creationId="{24057416-21B2-F43A-7E7E-9CE126591AFF}"/>
          </ac:picMkLst>
        </pc:picChg>
      </pc:sldChg>
      <pc:sldChg chg="addSp modSp mod">
        <pc:chgData name="Lisa Lodge" userId="d634b5c5-f352-4946-a5cb-fd82c93dff60" providerId="ADAL" clId="{7812AE23-C9C1-479C-933D-93A068B14D1F}" dt="2026-03-24T13:21:47" v="5"/>
        <pc:sldMkLst>
          <pc:docMk/>
          <pc:sldMk cId="3792493113" sldId="281"/>
        </pc:sldMkLst>
        <pc:picChg chg="add mod">
          <ac:chgData name="Lisa Lodge" userId="d634b5c5-f352-4946-a5cb-fd82c93dff60" providerId="ADAL" clId="{7812AE23-C9C1-479C-933D-93A068B14D1F}" dt="2026-03-24T13:21:47" v="5"/>
          <ac:picMkLst>
            <pc:docMk/>
            <pc:sldMk cId="3792493113" sldId="281"/>
            <ac:picMk id="3" creationId="{674DE9E6-8DC8-EF63-7BF9-39B16A03D9E2}"/>
          </ac:picMkLst>
        </pc:picChg>
      </pc:sldChg>
      <pc:sldChg chg="addSp modSp mod">
        <pc:chgData name="Lisa Lodge" userId="d634b5c5-f352-4946-a5cb-fd82c93dff60" providerId="ADAL" clId="{7812AE23-C9C1-479C-933D-93A068B14D1F}" dt="2026-03-24T13:21:43.609" v="3"/>
        <pc:sldMkLst>
          <pc:docMk/>
          <pc:sldMk cId="1190434473" sldId="282"/>
        </pc:sldMkLst>
        <pc:picChg chg="add mod">
          <ac:chgData name="Lisa Lodge" userId="d634b5c5-f352-4946-a5cb-fd82c93dff60" providerId="ADAL" clId="{7812AE23-C9C1-479C-933D-93A068B14D1F}" dt="2026-03-24T13:21:43.609" v="3"/>
          <ac:picMkLst>
            <pc:docMk/>
            <pc:sldMk cId="1190434473" sldId="282"/>
            <ac:picMk id="3" creationId="{109EB238-1F6D-BCE3-9AD6-7BD424218E49}"/>
          </ac:picMkLst>
        </pc:picChg>
      </pc:sldChg>
    </pc:docChg>
  </pc:docChgLst>
  <pc:docChgLst>
    <pc:chgData name="Sumarina Mirza" userId="e43d5b49-a0e9-4438-9ae5-53307fccccdd" providerId="ADAL" clId="{DF4B1A70-E33C-4F3B-8B09-DFC33D46B607}"/>
    <pc:docChg chg="undo custSel mod addSld delSld modSld sldOrd">
      <pc:chgData name="Sumarina Mirza" userId="e43d5b49-a0e9-4438-9ae5-53307fccccdd" providerId="ADAL" clId="{DF4B1A70-E33C-4F3B-8B09-DFC33D46B607}" dt="2026-04-13T16:39:01.153" v="12"/>
      <pc:docMkLst>
        <pc:docMk/>
      </pc:docMkLst>
      <pc:sldChg chg="del">
        <pc:chgData name="Sumarina Mirza" userId="e43d5b49-a0e9-4438-9ae5-53307fccccdd" providerId="ADAL" clId="{DF4B1A70-E33C-4F3B-8B09-DFC33D46B607}" dt="2026-04-13T16:38:32.461" v="0" actId="47"/>
        <pc:sldMkLst>
          <pc:docMk/>
          <pc:sldMk cId="2534504061" sldId="256"/>
        </pc:sldMkLst>
      </pc:sldChg>
      <pc:sldChg chg="del">
        <pc:chgData name="Sumarina Mirza" userId="e43d5b49-a0e9-4438-9ae5-53307fccccdd" providerId="ADAL" clId="{DF4B1A70-E33C-4F3B-8B09-DFC33D46B607}" dt="2026-04-13T16:38:45.795" v="6" actId="47"/>
        <pc:sldMkLst>
          <pc:docMk/>
          <pc:sldMk cId="1819267236" sldId="257"/>
        </pc:sldMkLst>
      </pc:sldChg>
      <pc:sldChg chg="del">
        <pc:chgData name="Sumarina Mirza" userId="e43d5b49-a0e9-4438-9ae5-53307fccccdd" providerId="ADAL" clId="{DF4B1A70-E33C-4F3B-8B09-DFC33D46B607}" dt="2026-04-13T16:38:44.630" v="5" actId="47"/>
        <pc:sldMkLst>
          <pc:docMk/>
          <pc:sldMk cId="1195104690" sldId="259"/>
        </pc:sldMkLst>
      </pc:sldChg>
      <pc:sldChg chg="del">
        <pc:chgData name="Sumarina Mirza" userId="e43d5b49-a0e9-4438-9ae5-53307fccccdd" providerId="ADAL" clId="{DF4B1A70-E33C-4F3B-8B09-DFC33D46B607}" dt="2026-04-13T16:38:43.478" v="4" actId="47"/>
        <pc:sldMkLst>
          <pc:docMk/>
          <pc:sldMk cId="2626073409" sldId="260"/>
        </pc:sldMkLst>
      </pc:sldChg>
      <pc:sldChg chg="add ord">
        <pc:chgData name="Sumarina Mirza" userId="e43d5b49-a0e9-4438-9ae5-53307fccccdd" providerId="ADAL" clId="{DF4B1A70-E33C-4F3B-8B09-DFC33D46B607}" dt="2026-04-13T16:39:01.153" v="12"/>
        <pc:sldMkLst>
          <pc:docMk/>
          <pc:sldMk cId="561547430" sldId="261"/>
        </pc:sldMkLst>
      </pc:sldChg>
      <pc:sldChg chg="add del">
        <pc:chgData name="Sumarina Mirza" userId="e43d5b49-a0e9-4438-9ae5-53307fccccdd" providerId="ADAL" clId="{DF4B1A70-E33C-4F3B-8B09-DFC33D46B607}" dt="2026-04-13T16:38:55.720" v="9" actId="2696"/>
        <pc:sldMkLst>
          <pc:docMk/>
          <pc:sldMk cId="1748797772" sldId="261"/>
        </pc:sldMkLst>
      </pc:sldChg>
      <pc:sldChg chg="del">
        <pc:chgData name="Sumarina Mirza" userId="e43d5b49-a0e9-4438-9ae5-53307fccccdd" providerId="ADAL" clId="{DF4B1A70-E33C-4F3B-8B09-DFC33D46B607}" dt="2026-04-13T16:38:41.085" v="2" actId="47"/>
        <pc:sldMkLst>
          <pc:docMk/>
          <pc:sldMk cId="1994231994" sldId="262"/>
        </pc:sldMkLst>
      </pc:sldChg>
      <pc:sldChg chg="add">
        <pc:chgData name="Sumarina Mirza" userId="e43d5b49-a0e9-4438-9ae5-53307fccccdd" providerId="ADAL" clId="{DF4B1A70-E33C-4F3B-8B09-DFC33D46B607}" dt="2026-04-13T16:38:58.619" v="10"/>
        <pc:sldMkLst>
          <pc:docMk/>
          <pc:sldMk cId="1234764104" sldId="263"/>
        </pc:sldMkLst>
      </pc:sldChg>
      <pc:sldChg chg="del">
        <pc:chgData name="Sumarina Mirza" userId="e43d5b49-a0e9-4438-9ae5-53307fccccdd" providerId="ADAL" clId="{DF4B1A70-E33C-4F3B-8B09-DFC33D46B607}" dt="2026-04-13T16:38:55.720" v="9" actId="2696"/>
        <pc:sldMkLst>
          <pc:docMk/>
          <pc:sldMk cId="3087168300" sldId="263"/>
        </pc:sldMkLst>
      </pc:sldChg>
      <pc:sldChg chg="del">
        <pc:chgData name="Sumarina Mirza" userId="e43d5b49-a0e9-4438-9ae5-53307fccccdd" providerId="ADAL" clId="{DF4B1A70-E33C-4F3B-8B09-DFC33D46B607}" dt="2026-04-13T16:38:36.149" v="1" actId="47"/>
        <pc:sldMkLst>
          <pc:docMk/>
          <pc:sldMk cId="432170522" sldId="278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13/04/2026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49863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13/04/2026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573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13/04/2026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3243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13/04/2026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5261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13/04/2026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7400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13/04/2026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1862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13/04/2026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2827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13/04/2026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1542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13/04/2026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5064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13/04/2026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7544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13/04/2026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4067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BD05AA-EA16-4617-B9D6-26C8638BAEC9}" type="datetimeFigureOut">
              <a:rPr lang="en-GB" smtClean="0"/>
              <a:t>13/04/2026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2544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09EB238-1F6D-BCE3-9AD6-7BD424218E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4344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1A9199E-40B9-B11A-FCFD-64DAEB7D02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15474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F8157CD-5A4F-16CF-E1CC-179F3B3D7F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7641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74DE9E6-8DC8-EF63-7BF9-39B16A03D9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4931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4057416-21B2-F43A-7E7E-9CE126591A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355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C3FAA47-C4D3-9F36-51AD-854390969E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912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4695E5C-D767-BC9A-40E9-117EBC50AA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686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DD894AF-63C3-20C7-CA83-C4F43386C2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6604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92F5FF0-FCA3-039C-B996-91FF1C05FA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3584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54ff3c7-bf6c-4573-850b-dc1564d2356c" xsi:nil="true"/>
    <lcf76f155ced4ddcb4097134ff3c332f xmlns="4aed504c-ebe7-463e-82c7-15fe6339b33a">
      <Terms xmlns="http://schemas.microsoft.com/office/infopath/2007/PartnerControls"/>
    </lcf76f155ced4ddcb4097134ff3c332f>
    <Schedule_Date xmlns="4aed504c-ebe7-463e-82c7-15fe6339b33a">2026-03-27 at 06 AM</Schedule_Date>
    <Delivery_Option xmlns="4aed504c-ebe7-463e-82c7-15fe6339b33a">Schedule Delivery</Delivery_Option>
    <Schedule_ID xmlns="4aed504c-ebe7-463e-82c7-15fe6339b33a">4841</Schedule_ID>
    <Delivery_Purpose xmlns="4aed504c-ebe7-463e-82c7-15fe6339b33a">Broadcast Email</Delivery_Purpose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5776240F08A6343B664C8B743EE5C5B" ma:contentTypeVersion="16" ma:contentTypeDescription="Create a new document." ma:contentTypeScope="" ma:versionID="89279389954b487aec73dd59cf6b699a">
  <xsd:schema xmlns:xsd="http://www.w3.org/2001/XMLSchema" xmlns:xs="http://www.w3.org/2001/XMLSchema" xmlns:p="http://schemas.microsoft.com/office/2006/metadata/properties" xmlns:ns2="4aed504c-ebe7-463e-82c7-15fe6339b33a" xmlns:ns3="454ff3c7-bf6c-4573-850b-dc1564d2356c" targetNamespace="http://schemas.microsoft.com/office/2006/metadata/properties" ma:root="true" ma:fieldsID="dc6e19a86db091d1427fa9d580237c5c" ns2:_="" ns3:_="">
    <xsd:import namespace="4aed504c-ebe7-463e-82c7-15fe6339b33a"/>
    <xsd:import namespace="454ff3c7-bf6c-4573-850b-dc1564d2356c"/>
    <xsd:element name="properties">
      <xsd:complexType>
        <xsd:sequence>
          <xsd:element name="documentManagement">
            <xsd:complexType>
              <xsd:all>
                <xsd:element ref="ns2:Schedule_ID" minOccurs="0"/>
                <xsd:element ref="ns2:Schedule_Date" minOccurs="0"/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Delivery_Option" minOccurs="0"/>
                <xsd:element ref="ns2:Delivery_Purpose" minOccurs="0"/>
                <xsd:element ref="ns2:MediaServiceOCR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ed504c-ebe7-463e-82c7-15fe6339b33a" elementFormDefault="qualified">
    <xsd:import namespace="http://schemas.microsoft.com/office/2006/documentManagement/types"/>
    <xsd:import namespace="http://schemas.microsoft.com/office/infopath/2007/PartnerControls"/>
    <xsd:element name="Schedule_ID" ma:index="8" nillable="true" ma:displayName="Schedule_ID" ma:format="Dropdown" ma:indexed="true" ma:internalName="Schedule_ID">
      <xsd:simpleType>
        <xsd:restriction base="dms:Text">
          <xsd:maxLength value="255"/>
        </xsd:restriction>
      </xsd:simpleType>
    </xsd:element>
    <xsd:element name="Schedule_Date" ma:index="9" nillable="true" ma:displayName="Schedule_Date" ma:format="Dropdown" ma:indexed="true" ma:internalName="Schedule_Date">
      <xsd:simpleType>
        <xsd:restriction base="dms:Text">
          <xsd:maxLength value="255"/>
        </xsd:restriction>
      </xsd:simpleType>
    </xsd:element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Delivery_Option" ma:index="15" nillable="true" ma:displayName="Delivery_Option" ma:format="Dropdown" ma:indexed="true" ma:internalName="Delivery_Option">
      <xsd:simpleType>
        <xsd:restriction base="dms:Text">
          <xsd:maxLength value="255"/>
        </xsd:restriction>
      </xsd:simpleType>
    </xsd:element>
    <xsd:element name="Delivery_Purpose" ma:index="16" nillable="true" ma:displayName="Delivery_Purpose" ma:format="Dropdown" ma:indexed="true" ma:internalName="Delivery_Purpose">
      <xsd:simpleType>
        <xsd:restriction base="dms:Text">
          <xsd:maxLength value="255"/>
        </xsd:restriction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cd51b7ef-f8cd-44b7-9228-79928f86fec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4ff3c7-bf6c-4573-850b-dc1564d2356c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de0ae38d-49e6-46b5-8de1-ffade988209e}" ma:internalName="TaxCatchAll" ma:showField="CatchAllData" ma:web="454ff3c7-bf6c-4573-850b-dc1564d2356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F047A20-002D-4AB8-ABB3-0B21AF86A9E8}">
  <ds:schemaRefs>
    <ds:schemaRef ds:uri="http://purl.org/dc/terms/"/>
    <ds:schemaRef ds:uri="2bba036e-3261-42ff-ac2c-3ab430ee1e45"/>
    <ds:schemaRef ds:uri="http://schemas.microsoft.com/office/2006/metadata/properties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44790e13-f532-45ba-883a-ea4e13c1e09a"/>
    <ds:schemaRef ds:uri="http://www.w3.org/XML/1998/namespace"/>
    <ds:schemaRef ds:uri="454ff3c7-bf6c-4573-850b-dc1564d2356c"/>
    <ds:schemaRef ds:uri="4aed504c-ebe7-463e-82c7-15fe6339b33a"/>
  </ds:schemaRefs>
</ds:datastoreItem>
</file>

<file path=customXml/itemProps2.xml><?xml version="1.0" encoding="utf-8"?>
<ds:datastoreItem xmlns:ds="http://schemas.openxmlformats.org/officeDocument/2006/customXml" ds:itemID="{618F5A9C-CB1B-47AD-8E5D-857A50E6F34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aed504c-ebe7-463e-82c7-15fe6339b33a"/>
    <ds:schemaRef ds:uri="454ff3c7-bf6c-4573-850b-dc1564d2356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4FA900F-8E1D-4581-8289-191A75E226C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Custom</PresentationFormat>
  <Paragraphs>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Ruth Bosomworth</dc:creator>
  <cp:lastModifiedBy>Sumarina Mirza</cp:lastModifiedBy>
  <cp:revision>10</cp:revision>
  <dcterms:created xsi:type="dcterms:W3CDTF">2022-03-08T17:50:39Z</dcterms:created>
  <dcterms:modified xsi:type="dcterms:W3CDTF">2026-04-13T16:39:01Z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0x010100A5776240F08A6343B664C8B743EE5C5B</vt:lpwstr>
  </property>
  <property fmtid="{D5CDD505-2E9C-101B-9397-08002B2CF9AE}" pid="3" name="MediaServiceImageTags">
    <vt:lpwstr/>
  </property>
  <property fmtid="{D5CDD505-2E9C-101B-9397-08002B2CF9AE}" pid="4" name="MSIP_Label_ccc32323-9d43-4a55-a5ab-d83ec7acf88f_Enabled">
    <vt:lpwstr>true</vt:lpwstr>
  </property>
  <property fmtid="{D5CDD505-2E9C-101B-9397-08002B2CF9AE}" pid="5" name="MSIP_Label_ccc32323-9d43-4a55-a5ab-d83ec7acf88f_SetDate">
    <vt:lpwstr>2026-04-13T16:38:41Z</vt:lpwstr>
  </property>
  <property fmtid="{D5CDD505-2E9C-101B-9397-08002B2CF9AE}" pid="6" name="MSIP_Label_ccc32323-9d43-4a55-a5ab-d83ec7acf88f_Method">
    <vt:lpwstr>Standard</vt:lpwstr>
  </property>
  <property fmtid="{D5CDD505-2E9C-101B-9397-08002B2CF9AE}" pid="7" name="MSIP_Label_ccc32323-9d43-4a55-a5ab-d83ec7acf88f_Name">
    <vt:lpwstr>General</vt:lpwstr>
  </property>
  <property fmtid="{D5CDD505-2E9C-101B-9397-08002B2CF9AE}" pid="8" name="MSIP_Label_ccc32323-9d43-4a55-a5ab-d83ec7acf88f_SiteId">
    <vt:lpwstr>015d0175-e649-4f46-92f6-da84eecd3c60</vt:lpwstr>
  </property>
  <property fmtid="{D5CDD505-2E9C-101B-9397-08002B2CF9AE}" pid="9" name="MSIP_Label_ccc32323-9d43-4a55-a5ab-d83ec7acf88f_ActionId">
    <vt:lpwstr>ebbd4edc-d594-4ea6-a759-f6ddd1199b86</vt:lpwstr>
  </property>
  <property fmtid="{D5CDD505-2E9C-101B-9397-08002B2CF9AE}" pid="10" name="MSIP_Label_ccc32323-9d43-4a55-a5ab-d83ec7acf88f_ContentBits">
    <vt:lpwstr>0</vt:lpwstr>
  </property>
  <property fmtid="{D5CDD505-2E9C-101B-9397-08002B2CF9AE}" pid="11" name="MSIP_Label_ccc32323-9d43-4a55-a5ab-d83ec7acf88f_Tag">
    <vt:lpwstr>10, 3, 0, 1</vt:lpwstr>
  </property>
</Properties>
</file>