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2" r:id="rId5"/>
    <p:sldId id="260" r:id="rId6"/>
    <p:sldId id="262" r:id="rId7"/>
    <p:sldId id="281" r:id="rId8"/>
    <p:sldId id="280" r:id="rId9"/>
    <p:sldId id="279" r:id="rId10"/>
    <p:sldId id="277" r:id="rId11"/>
    <p:sldId id="264" r:id="rId12"/>
    <p:sldId id="263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975299-0353-4516-95FE-1C60ACFB43AE}" v="1" dt="2026-04-13T16:35:33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custSel delSld modSld">
      <pc:chgData name="Lisa Lodge" userId="d634b5c5-f352-4946-a5cb-fd82c93dff60" providerId="ADAL" clId="{7812AE23-C9C1-479C-933D-93A068B14D1F}" dt="2026-03-17T12:05:29.785" v="52" actId="2696"/>
      <pc:docMkLst>
        <pc:docMk/>
      </pc:docMkLst>
      <pc:sldChg chg="addSp modSp mod">
        <pc:chgData name="Lisa Lodge" userId="d634b5c5-f352-4946-a5cb-fd82c93dff60" providerId="ADAL" clId="{7812AE23-C9C1-479C-933D-93A068B14D1F}" dt="2026-03-17T11:53:51.511" v="43"/>
        <pc:sldMkLst>
          <pc:docMk/>
          <pc:sldMk cId="300109586" sldId="258"/>
        </pc:sldMkLst>
        <pc:picChg chg="add mod">
          <ac:chgData name="Lisa Lodge" userId="d634b5c5-f352-4946-a5cb-fd82c93dff60" providerId="ADAL" clId="{7812AE23-C9C1-479C-933D-93A068B14D1F}" dt="2026-03-17T11:53:51.511" v="43"/>
          <ac:picMkLst>
            <pc:docMk/>
            <pc:sldMk cId="300109586" sldId="258"/>
            <ac:picMk id="3" creationId="{98D607A5-5CF1-E8E1-B96A-EBA184EAF47E}"/>
          </ac:picMkLst>
        </pc:picChg>
      </pc:sldChg>
      <pc:sldChg chg="addSp modSp mod">
        <pc:chgData name="Lisa Lodge" userId="d634b5c5-f352-4946-a5cb-fd82c93dff60" providerId="ADAL" clId="{7812AE23-C9C1-479C-933D-93A068B14D1F}" dt="2026-03-17T11:53:45.278" v="41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6-03-17T11:53:45.278" v="41"/>
          <ac:picMkLst>
            <pc:docMk/>
            <pc:sldMk cId="1195104690" sldId="259"/>
            <ac:picMk id="3" creationId="{C7DE796E-785A-38F5-A846-3B5113AC676D}"/>
          </ac:picMkLst>
        </pc:picChg>
      </pc:sldChg>
      <pc:sldChg chg="addSp modSp mod">
        <pc:chgData name="Lisa Lodge" userId="d634b5c5-f352-4946-a5cb-fd82c93dff60" providerId="ADAL" clId="{7812AE23-C9C1-479C-933D-93A068B14D1F}" dt="2026-03-17T11:53:41.035" v="39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6-03-17T11:53:41.035" v="39"/>
          <ac:picMkLst>
            <pc:docMk/>
            <pc:sldMk cId="2626073409" sldId="260"/>
            <ac:picMk id="3" creationId="{6471EA14-C118-E886-7DBC-3F2A7A0525EA}"/>
          </ac:picMkLst>
        </pc:picChg>
      </pc:sldChg>
      <pc:sldChg chg="addSp modSp mod">
        <pc:chgData name="Lisa Lodge" userId="d634b5c5-f352-4946-a5cb-fd82c93dff60" providerId="ADAL" clId="{7812AE23-C9C1-479C-933D-93A068B14D1F}" dt="2026-03-17T11:53:36.877" v="37"/>
        <pc:sldMkLst>
          <pc:docMk/>
          <pc:sldMk cId="1748797772" sldId="261"/>
        </pc:sldMkLst>
        <pc:picChg chg="add mod">
          <ac:chgData name="Lisa Lodge" userId="d634b5c5-f352-4946-a5cb-fd82c93dff60" providerId="ADAL" clId="{7812AE23-C9C1-479C-933D-93A068B14D1F}" dt="2026-03-17T11:53:36.877" v="37"/>
          <ac:picMkLst>
            <pc:docMk/>
            <pc:sldMk cId="1748797772" sldId="261"/>
            <ac:picMk id="3" creationId="{0411AE19-77EF-2C32-41FA-E86DDC50B6FC}"/>
          </ac:picMkLst>
        </pc:picChg>
      </pc:sldChg>
      <pc:sldChg chg="addSp modSp mod">
        <pc:chgData name="Lisa Lodge" userId="d634b5c5-f352-4946-a5cb-fd82c93dff60" providerId="ADAL" clId="{7812AE23-C9C1-479C-933D-93A068B14D1F}" dt="2026-03-17T11:53:33.277" v="35"/>
        <pc:sldMkLst>
          <pc:docMk/>
          <pc:sldMk cId="1994231994" sldId="262"/>
        </pc:sldMkLst>
        <pc:picChg chg="add mod">
          <ac:chgData name="Lisa Lodge" userId="d634b5c5-f352-4946-a5cb-fd82c93dff60" providerId="ADAL" clId="{7812AE23-C9C1-479C-933D-93A068B14D1F}" dt="2026-03-17T11:53:33.277" v="35"/>
          <ac:picMkLst>
            <pc:docMk/>
            <pc:sldMk cId="1994231994" sldId="262"/>
            <ac:picMk id="3" creationId="{7AA56B0E-BF0B-84AF-F952-FA12EDC5A4F5}"/>
          </ac:picMkLst>
        </pc:picChg>
      </pc:sldChg>
      <pc:sldChg chg="addSp modSp mod">
        <pc:chgData name="Lisa Lodge" userId="d634b5c5-f352-4946-a5cb-fd82c93dff60" providerId="ADAL" clId="{7812AE23-C9C1-479C-933D-93A068B14D1F}" dt="2026-03-17T11:52:45.768" v="33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6-03-17T11:52:45.768" v="33"/>
          <ac:picMkLst>
            <pc:docMk/>
            <pc:sldMk cId="3087168300" sldId="263"/>
            <ac:picMk id="3" creationId="{D64BC3F9-21F7-B437-BA9B-B3A95D641BCE}"/>
          </ac:picMkLst>
        </pc:picChg>
      </pc:sldChg>
      <pc:sldChg chg="addSp delSp modSp mod">
        <pc:chgData name="Lisa Lodge" userId="d634b5c5-f352-4946-a5cb-fd82c93dff60" providerId="ADAL" clId="{7812AE23-C9C1-479C-933D-93A068B14D1F}" dt="2026-03-17T11:52:37.910" v="31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6-03-17T11:52:37.910" v="31"/>
          <ac:picMkLst>
            <pc:docMk/>
            <pc:sldMk cId="3203358455" sldId="264"/>
            <ac:picMk id="5" creationId="{C7859194-D3BC-0A76-069F-A0A2576DC478}"/>
          </ac:picMkLst>
        </pc:picChg>
      </pc:sldChg>
      <pc:sldChg chg="addSp modSp mod">
        <pc:chgData name="Lisa Lodge" userId="d634b5c5-f352-4946-a5cb-fd82c93dff60" providerId="ADAL" clId="{7812AE23-C9C1-479C-933D-93A068B14D1F}" dt="2026-03-17T11:54:01.466" v="47"/>
        <pc:sldMkLst>
          <pc:docMk/>
          <pc:sldMk cId="2618994109" sldId="266"/>
        </pc:sldMkLst>
        <pc:picChg chg="add mod">
          <ac:chgData name="Lisa Lodge" userId="d634b5c5-f352-4946-a5cb-fd82c93dff60" providerId="ADAL" clId="{7812AE23-C9C1-479C-933D-93A068B14D1F}" dt="2026-03-17T11:54:01.466" v="47"/>
          <ac:picMkLst>
            <pc:docMk/>
            <pc:sldMk cId="2618994109" sldId="266"/>
            <ac:picMk id="3" creationId="{282229B8-3145-78E9-13C4-339D2C81A6D4}"/>
          </ac:picMkLst>
        </pc:picChg>
      </pc:sldChg>
      <pc:sldChg chg="addSp delSp modSp mod">
        <pc:chgData name="Lisa Lodge" userId="d634b5c5-f352-4946-a5cb-fd82c93dff60" providerId="ADAL" clId="{7812AE23-C9C1-479C-933D-93A068B14D1F}" dt="2026-03-17T11:52:33.899" v="29"/>
        <pc:sldMkLst>
          <pc:docMk/>
          <pc:sldMk cId="275968604" sldId="277"/>
        </pc:sldMkLst>
        <pc:picChg chg="add mod">
          <ac:chgData name="Lisa Lodge" userId="d634b5c5-f352-4946-a5cb-fd82c93dff60" providerId="ADAL" clId="{7812AE23-C9C1-479C-933D-93A068B14D1F}" dt="2026-03-17T11:52:33.899" v="29"/>
          <ac:picMkLst>
            <pc:docMk/>
            <pc:sldMk cId="275968604" sldId="277"/>
            <ac:picMk id="5" creationId="{53FFEDE5-FFD5-C111-A385-375F382BA19A}"/>
          </ac:picMkLst>
        </pc:picChg>
      </pc:sldChg>
      <pc:sldChg chg="addSp modSp mod">
        <pc:chgData name="Lisa Lodge" userId="d634b5c5-f352-4946-a5cb-fd82c93dff60" providerId="ADAL" clId="{7812AE23-C9C1-479C-933D-93A068B14D1F}" dt="2026-03-17T11:50:57.489" v="9"/>
        <pc:sldMkLst>
          <pc:docMk/>
          <pc:sldMk cId="60891266" sldId="279"/>
        </pc:sldMkLst>
        <pc:picChg chg="add mod">
          <ac:chgData name="Lisa Lodge" userId="d634b5c5-f352-4946-a5cb-fd82c93dff60" providerId="ADAL" clId="{7812AE23-C9C1-479C-933D-93A068B14D1F}" dt="2026-03-17T11:50:57.489" v="9"/>
          <ac:picMkLst>
            <pc:docMk/>
            <pc:sldMk cId="60891266" sldId="279"/>
            <ac:picMk id="3" creationId="{D02719D0-E633-D77D-1E29-696F83F0491F}"/>
          </ac:picMkLst>
        </pc:picChg>
      </pc:sldChg>
      <pc:sldChg chg="addSp modSp mod">
        <pc:chgData name="Lisa Lodge" userId="d634b5c5-f352-4946-a5cb-fd82c93dff60" providerId="ADAL" clId="{7812AE23-C9C1-479C-933D-93A068B14D1F}" dt="2026-03-17T11:50:34.815" v="7"/>
        <pc:sldMkLst>
          <pc:docMk/>
          <pc:sldMk cId="136435567" sldId="280"/>
        </pc:sldMkLst>
        <pc:picChg chg="add mod">
          <ac:chgData name="Lisa Lodge" userId="d634b5c5-f352-4946-a5cb-fd82c93dff60" providerId="ADAL" clId="{7812AE23-C9C1-479C-933D-93A068B14D1F}" dt="2026-03-17T11:50:34.815" v="7"/>
          <ac:picMkLst>
            <pc:docMk/>
            <pc:sldMk cId="136435567" sldId="280"/>
            <ac:picMk id="3" creationId="{D83B8ADD-CB1B-B74E-9689-88076FC8AC85}"/>
          </ac:picMkLst>
        </pc:picChg>
      </pc:sldChg>
      <pc:sldChg chg="addSp modSp mod">
        <pc:chgData name="Lisa Lodge" userId="d634b5c5-f352-4946-a5cb-fd82c93dff60" providerId="ADAL" clId="{7812AE23-C9C1-479C-933D-93A068B14D1F}" dt="2026-03-17T11:50:31.672" v="5"/>
        <pc:sldMkLst>
          <pc:docMk/>
          <pc:sldMk cId="3792493113" sldId="281"/>
        </pc:sldMkLst>
        <pc:picChg chg="add mod">
          <ac:chgData name="Lisa Lodge" userId="d634b5c5-f352-4946-a5cb-fd82c93dff60" providerId="ADAL" clId="{7812AE23-C9C1-479C-933D-93A068B14D1F}" dt="2026-03-17T11:50:31.672" v="5"/>
          <ac:picMkLst>
            <pc:docMk/>
            <pc:sldMk cId="3792493113" sldId="281"/>
            <ac:picMk id="3" creationId="{AD750666-5DB0-9154-CFE0-0B7D1EF27C7B}"/>
          </ac:picMkLst>
        </pc:picChg>
      </pc:sldChg>
      <pc:sldChg chg="addSp modSp mod">
        <pc:chgData name="Lisa Lodge" userId="d634b5c5-f352-4946-a5cb-fd82c93dff60" providerId="ADAL" clId="{7812AE23-C9C1-479C-933D-93A068B14D1F}" dt="2026-03-17T11:50:27.798" v="3"/>
        <pc:sldMkLst>
          <pc:docMk/>
          <pc:sldMk cId="1190434473" sldId="282"/>
        </pc:sldMkLst>
        <pc:picChg chg="add mod">
          <ac:chgData name="Lisa Lodge" userId="d634b5c5-f352-4946-a5cb-fd82c93dff60" providerId="ADAL" clId="{7812AE23-C9C1-479C-933D-93A068B14D1F}" dt="2026-03-17T11:50:27.798" v="3"/>
          <ac:picMkLst>
            <pc:docMk/>
            <pc:sldMk cId="1190434473" sldId="282"/>
            <ac:picMk id="3" creationId="{AD63A0EF-1AB9-7291-65BD-96863171B041}"/>
          </ac:picMkLst>
        </pc:picChg>
      </pc:sldChg>
    </pc:docChg>
  </pc:docChgLst>
  <pc:docChgLst>
    <pc:chgData name="Sumarina Mirza" userId="e43d5b49-a0e9-4438-9ae5-53307fccccdd" providerId="ADAL" clId="{DF4B1A70-E33C-4F3B-8B09-DFC33D46B607}"/>
    <pc:docChg chg="mod addSld delSld modSld sldOrd">
      <pc:chgData name="Sumarina Mirza" userId="e43d5b49-a0e9-4438-9ae5-53307fccccdd" providerId="ADAL" clId="{DF4B1A70-E33C-4F3B-8B09-DFC33D46B607}" dt="2026-04-13T16:35:36.608" v="10"/>
      <pc:docMkLst>
        <pc:docMk/>
      </pc:docMkLst>
      <pc:sldChg chg="del">
        <pc:chgData name="Sumarina Mirza" userId="e43d5b49-a0e9-4438-9ae5-53307fccccdd" providerId="ADAL" clId="{DF4B1A70-E33C-4F3B-8B09-DFC33D46B607}" dt="2026-04-13T16:35:08.199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4-13T16:35:26.089" v="5" actId="47"/>
        <pc:sldMkLst>
          <pc:docMk/>
          <pc:sldMk cId="300109586" sldId="258"/>
        </pc:sldMkLst>
      </pc:sldChg>
      <pc:sldChg chg="del">
        <pc:chgData name="Sumarina Mirza" userId="e43d5b49-a0e9-4438-9ae5-53307fccccdd" providerId="ADAL" clId="{DF4B1A70-E33C-4F3B-8B09-DFC33D46B607}" dt="2026-04-13T16:35:25.110" v="4" actId="47"/>
        <pc:sldMkLst>
          <pc:docMk/>
          <pc:sldMk cId="1195104690" sldId="259"/>
        </pc:sldMkLst>
      </pc:sldChg>
      <pc:sldChg chg="add ord">
        <pc:chgData name="Sumarina Mirza" userId="e43d5b49-a0e9-4438-9ae5-53307fccccdd" providerId="ADAL" clId="{DF4B1A70-E33C-4F3B-8B09-DFC33D46B607}" dt="2026-04-13T16:35:36.608" v="10"/>
        <pc:sldMkLst>
          <pc:docMk/>
          <pc:sldMk cId="2270287923" sldId="260"/>
        </pc:sldMkLst>
      </pc:sldChg>
      <pc:sldChg chg="del">
        <pc:chgData name="Sumarina Mirza" userId="e43d5b49-a0e9-4438-9ae5-53307fccccdd" providerId="ADAL" clId="{DF4B1A70-E33C-4F3B-8B09-DFC33D46B607}" dt="2026-04-13T16:35:30.247" v="7" actId="2696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DF4B1A70-E33C-4F3B-8B09-DFC33D46B607}" dt="2026-04-13T16:35:22.732" v="3" actId="47"/>
        <pc:sldMkLst>
          <pc:docMk/>
          <pc:sldMk cId="1748797772" sldId="261"/>
        </pc:sldMkLst>
      </pc:sldChg>
      <pc:sldChg chg="del">
        <pc:chgData name="Sumarina Mirza" userId="e43d5b49-a0e9-4438-9ae5-53307fccccdd" providerId="ADAL" clId="{DF4B1A70-E33C-4F3B-8B09-DFC33D46B607}" dt="2026-04-13T16:35:30.247" v="7" actId="2696"/>
        <pc:sldMkLst>
          <pc:docMk/>
          <pc:sldMk cId="1994231994" sldId="262"/>
        </pc:sldMkLst>
      </pc:sldChg>
      <pc:sldChg chg="add">
        <pc:chgData name="Sumarina Mirza" userId="e43d5b49-a0e9-4438-9ae5-53307fccccdd" providerId="ADAL" clId="{DF4B1A70-E33C-4F3B-8B09-DFC33D46B607}" dt="2026-04-13T16:35:33.478" v="8"/>
        <pc:sldMkLst>
          <pc:docMk/>
          <pc:sldMk cId="2354878077" sldId="262"/>
        </pc:sldMkLst>
      </pc:sldChg>
      <pc:sldChg chg="del">
        <pc:chgData name="Sumarina Mirza" userId="e43d5b49-a0e9-4438-9ae5-53307fccccdd" providerId="ADAL" clId="{DF4B1A70-E33C-4F3B-8B09-DFC33D46B607}" dt="2026-04-13T16:35:26.999" v="6" actId="47"/>
        <pc:sldMkLst>
          <pc:docMk/>
          <pc:sldMk cId="2618994109" sldId="266"/>
        </pc:sldMkLst>
      </pc:sldChg>
      <pc:sldChg chg="del">
        <pc:chgData name="Sumarina Mirza" userId="e43d5b49-a0e9-4438-9ae5-53307fccccdd" providerId="ADAL" clId="{DF4B1A70-E33C-4F3B-8B09-DFC33D46B607}" dt="2026-04-13T16:35:17.083" v="1" actId="47"/>
        <pc:sldMkLst>
          <pc:docMk/>
          <pc:sldMk cId="432170522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63A0EF-1AB9-7291-65BD-96863171B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1EA14-C118-E886-7DBC-3F2A7A052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A56B0E-BF0B-84AF-F952-FA12EDC5A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7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50666-5DB0-9154-CFE0-0B7D1EF27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B8ADD-CB1B-B74E-9689-88076FC8A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2719D0-E633-D77D-1E29-696F83F04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FEDE5-FFD5-C111-A385-375F382BA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859194-D3BC-0A76-069F-A0A2576DC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4BC3F9-21F7-B437-BA9B-B3A95D641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2026-03-20 at 06 AM</Schedule_Date>
    <Delivery_Option xmlns="4aed504c-ebe7-463e-82c7-15fe6339b33a">Schedule Delivery</Delivery_Option>
    <Schedule_ID xmlns="4aed504c-ebe7-463e-82c7-15fe6339b33a">4812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4A5AE678-B031-4C7D-8C58-5C37EDB176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2026-04-13T16:35:46Z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2026-04-13T16:35:17Z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542e9378-b9e2-4c02-b979-8aa1d4652a43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