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57" r:id="rId13"/>
    <p:sldId id="266" r:id="rId14"/>
    <p:sldId id="286" r:id="rId15"/>
    <p:sldId id="287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27A94C-FAB8-441B-942A-3433CDC5D0F4}" v="1" dt="2026-04-13T16:40:21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custSel mod addSld delSld modSld sldOrd">
      <pc:chgData name="Sumarina Mirza" userId="e43d5b49-a0e9-4438-9ae5-53307fccccdd" providerId="ADAL" clId="{DF4B1A70-E33C-4F3B-8B09-DFC33D46B607}" dt="2026-04-13T16:42:16.095" v="14" actId="478"/>
      <pc:docMkLst>
        <pc:docMk/>
      </pc:docMkLst>
      <pc:sldChg chg="del">
        <pc:chgData name="Sumarina Mirza" userId="e43d5b49-a0e9-4438-9ae5-53307fccccdd" providerId="ADAL" clId="{DF4B1A70-E33C-4F3B-8B09-DFC33D46B607}" dt="2026-04-13T16:37:43.982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4-13T16:40:29.527" v="8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DF4B1A70-E33C-4F3B-8B09-DFC33D46B607}" dt="2026-04-13T16:40:18.089" v="4" actId="2696"/>
        <pc:sldMkLst>
          <pc:docMk/>
          <pc:sldMk cId="2720582910" sldId="267"/>
        </pc:sldMkLst>
      </pc:sldChg>
      <pc:sldChg chg="add">
        <pc:chgData name="Sumarina Mirza" userId="e43d5b49-a0e9-4438-9ae5-53307fccccdd" providerId="ADAL" clId="{DF4B1A70-E33C-4F3B-8B09-DFC33D46B607}" dt="2026-04-13T16:40:21.812" v="5"/>
        <pc:sldMkLst>
          <pc:docMk/>
          <pc:sldMk cId="3179969683" sldId="267"/>
        </pc:sldMkLst>
      </pc:sldChg>
      <pc:sldChg chg="del">
        <pc:chgData name="Sumarina Mirza" userId="e43d5b49-a0e9-4438-9ae5-53307fccccdd" providerId="ADAL" clId="{DF4B1A70-E33C-4F3B-8B09-DFC33D46B607}" dt="2026-04-13T16:41:15.994" v="12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DF4B1A70-E33C-4F3B-8B09-DFC33D46B607}" dt="2026-04-13T16:40:23.989" v="7"/>
        <pc:sldMkLst>
          <pc:docMk/>
          <pc:sldMk cId="1862650852" sldId="274"/>
        </pc:sldMkLst>
      </pc:sldChg>
      <pc:sldChg chg="del">
        <pc:chgData name="Sumarina Mirza" userId="e43d5b49-a0e9-4438-9ae5-53307fccccdd" providerId="ADAL" clId="{DF4B1A70-E33C-4F3B-8B09-DFC33D46B607}" dt="2026-04-13T16:40:18.089" v="4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4-13T16:38:02.199" v="2" actId="47"/>
        <pc:sldMkLst>
          <pc:docMk/>
          <pc:sldMk cId="946847082" sldId="275"/>
        </pc:sldMkLst>
      </pc:sldChg>
      <pc:sldChg chg="delSp modSp mod">
        <pc:chgData name="Sumarina Mirza" userId="e43d5b49-a0e9-4438-9ae5-53307fccccdd" providerId="ADAL" clId="{DF4B1A70-E33C-4F3B-8B09-DFC33D46B607}" dt="2026-04-13T16:42:16.095" v="14" actId="478"/>
        <pc:sldMkLst>
          <pc:docMk/>
          <pc:sldMk cId="3871281771" sldId="282"/>
        </pc:sldMkLst>
        <pc:spChg chg="del">
          <ac:chgData name="Sumarina Mirza" userId="e43d5b49-a0e9-4438-9ae5-53307fccccdd" providerId="ADAL" clId="{DF4B1A70-E33C-4F3B-8B09-DFC33D46B607}" dt="2026-04-13T16:42:16.095" v="14" actId="478"/>
          <ac:spMkLst>
            <pc:docMk/>
            <pc:sldMk cId="3871281771" sldId="282"/>
            <ac:spMk id="4" creationId="{64A4F418-1187-3D03-32BE-F00059B6F039}"/>
          </ac:spMkLst>
        </pc:spChg>
        <pc:spChg chg="del">
          <ac:chgData name="Sumarina Mirza" userId="e43d5b49-a0e9-4438-9ae5-53307fccccdd" providerId="ADAL" clId="{DF4B1A70-E33C-4F3B-8B09-DFC33D46B607}" dt="2026-04-13T16:42:16.095" v="14" actId="478"/>
          <ac:spMkLst>
            <pc:docMk/>
            <pc:sldMk cId="3871281771" sldId="282"/>
            <ac:spMk id="5" creationId="{FC8C9D48-2B90-3B6D-D9C7-601EB7A2ED46}"/>
          </ac:spMkLst>
        </pc:spChg>
        <pc:spChg chg="del">
          <ac:chgData name="Sumarina Mirza" userId="e43d5b49-a0e9-4438-9ae5-53307fccccdd" providerId="ADAL" clId="{DF4B1A70-E33C-4F3B-8B09-DFC33D46B607}" dt="2026-04-13T16:42:16.095" v="14" actId="478"/>
          <ac:spMkLst>
            <pc:docMk/>
            <pc:sldMk cId="3871281771" sldId="282"/>
            <ac:spMk id="6" creationId="{C493BCB9-2243-19B6-2DA9-B1622B9BE135}"/>
          </ac:spMkLst>
        </pc:spChg>
        <pc:picChg chg="mod modCrop">
          <ac:chgData name="Sumarina Mirza" userId="e43d5b49-a0e9-4438-9ae5-53307fccccdd" providerId="ADAL" clId="{DF4B1A70-E33C-4F3B-8B09-DFC33D46B607}" dt="2026-04-13T16:42:12.272" v="13" actId="732"/>
          <ac:picMkLst>
            <pc:docMk/>
            <pc:sldMk cId="3871281771" sldId="282"/>
            <ac:picMk id="3" creationId="{BA8F10A8-D094-B7C3-E3A7-E90D3D574E6B}"/>
          </ac:picMkLst>
        </pc:picChg>
      </pc:sldChg>
      <pc:sldChg chg="del">
        <pc:chgData name="Sumarina Mirza" userId="e43d5b49-a0e9-4438-9ae5-53307fccccdd" providerId="ADAL" clId="{DF4B1A70-E33C-4F3B-8B09-DFC33D46B607}" dt="2026-04-13T16:41:12.664" v="10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DF4B1A70-E33C-4F3B-8B09-DFC33D46B607}" dt="2026-04-13T16:41:13.907" v="11" actId="47"/>
        <pc:sldMkLst>
          <pc:docMk/>
          <pc:sldMk cId="1956410818" sldId="285"/>
        </pc:sldMkLst>
      </pc:sldChg>
      <pc:sldChg chg="del">
        <pc:chgData name="Sumarina Mirza" userId="e43d5b49-a0e9-4438-9ae5-53307fccccdd" providerId="ADAL" clId="{DF4B1A70-E33C-4F3B-8B09-DFC33D46B607}" dt="2026-04-13T16:40:15.333" v="3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DF4B1A70-E33C-4F3B-8B09-DFC33D46B607}" dt="2026-04-13T16:41:10.994" v="9" actId="47"/>
        <pc:sldMkLst>
          <pc:docMk/>
          <pc:sldMk cId="3510307892" sldId="290"/>
        </pc:sldMkLst>
      </pc:sldChg>
    </pc:docChg>
  </pc:docChgLst>
  <pc:docChgLst>
    <pc:chgData name="Nur Khairunnisa Hassan" userId="7de2a77f-ef0c-4064-ae17-6969fba2cc5d" providerId="ADAL" clId="{34C0B1C0-7C15-49F5-BB6E-26073B8BA57A}"/>
    <pc:docChg chg="custSel modSld">
      <pc:chgData name="Nur Khairunnisa Hassan" userId="7de2a77f-ef0c-4064-ae17-6969fba2cc5d" providerId="ADAL" clId="{34C0B1C0-7C15-49F5-BB6E-26073B8BA57A}" dt="2026-03-25T09:24:43.361" v="3" actId="167"/>
      <pc:docMkLst>
        <pc:docMk/>
      </pc:docMkLst>
      <pc:sldChg chg="addSp delSp modSp mod">
        <pc:chgData name="Nur Khairunnisa Hassan" userId="7de2a77f-ef0c-4064-ae17-6969fba2cc5d" providerId="ADAL" clId="{34C0B1C0-7C15-49F5-BB6E-26073B8BA57A}" dt="2026-03-25T09:24:43.361" v="3" actId="167"/>
        <pc:sldMkLst>
          <pc:docMk/>
          <pc:sldMk cId="1956410818" sldId="285"/>
        </pc:sldMkLst>
        <pc:picChg chg="add mod ord">
          <ac:chgData name="Nur Khairunnisa Hassan" userId="7de2a77f-ef0c-4064-ae17-6969fba2cc5d" providerId="ADAL" clId="{34C0B1C0-7C15-49F5-BB6E-26073B8BA57A}" dt="2026-03-25T09:24:43.361" v="3" actId="167"/>
          <ac:picMkLst>
            <pc:docMk/>
            <pc:sldMk cId="1956410818" sldId="285"/>
            <ac:picMk id="2" creationId="{75E26280-5E55-5B5E-B90A-3103C04AC40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49E264-033E-4E34-1740-611E20CC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0B969-B8F3-FEA7-5485-8E406548B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5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21D57-6519-E1BF-F355-C2D95F560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6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8F10A8-D094-B7C3-E3A7-E90D3D574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8"/>
          <a:stretch>
            <a:fillRect/>
          </a:stretch>
        </p:blipFill>
        <p:spPr>
          <a:xfrm>
            <a:off x="0" y="97"/>
            <a:ext cx="10691813" cy="48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BC14C3-F29B-62BB-CBEF-489B12B4C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B2FD2-92F4-33C9-B852-4D644C4B8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1817F-D856-2659-8C9C-52C03E51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732A4E-5B73-3667-86E7-6E7909D9B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4B5F65-E104-E124-181E-0759607BD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286AB5-CA6B-0501-F4A3-853545CF5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9D89D9-B973-5568-4D7E-C9DA80D98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8FB846CF-F046-3375-1A57-1C3CE99C4FF4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2741C4A9-04E7-7882-28B6-E9B6CA3CFF38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32352C17-462D-439C-C657-4A4031E45FA1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4DD930-0725-550B-9E19-86384E7CF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F07D3509-7252-3246-620A-15FDA2044DAC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12909523-D5BB-81BB-1D4D-8E704BF05986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1C292840-80B2-5FD2-B13E-6DD470B45ED8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2026-03-27 at 06 AM</Schedule_Date>
    <Delivery_Option xmlns="4aed504c-ebe7-463e-82c7-15fe6339b33a">Schedule Delivery</Delivery_Option>
    <Schedule_ID xmlns="4aed504c-ebe7-463e-82c7-15fe6339b33a">4837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44790e13-f532-45ba-883a-ea4e13c1e09a"/>
    <ds:schemaRef ds:uri="http://purl.org/dc/terms/"/>
    <ds:schemaRef ds:uri="2bba036e-3261-42ff-ac2c-3ab430ee1e45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29FC0982-D7EB-4E1D-8AF0-44DB4CC7EB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19</cp:revision>
  <dcterms:created xsi:type="dcterms:W3CDTF">2022-03-08T17:50:39Z</dcterms:created>
  <dcterms:modified xsi:type="dcterms:W3CDTF">2026-04-13T16:42:21Z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2026-04-13T16:37:54Z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829d952e-3ca7-4958-b250-ffa0e650be40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