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4" r:id="rId5"/>
    <p:sldId id="274" r:id="rId6"/>
    <p:sldId id="267" r:id="rId7"/>
    <p:sldId id="282" r:id="rId8"/>
    <p:sldId id="262" r:id="rId9"/>
    <p:sldId id="260" r:id="rId10"/>
    <p:sldId id="259" r:id="rId11"/>
    <p:sldId id="258" r:id="rId12"/>
    <p:sldId id="257" r:id="rId13"/>
    <p:sldId id="266" r:id="rId14"/>
    <p:sldId id="286" r:id="rId15"/>
    <p:sldId id="287" r:id="rId16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7E3400-0948-4F91-BE66-E309D27B3918}" v="1" dt="2026-04-13T16:22:39.5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39" d="100"/>
          <a:sy n="39" d="100"/>
        </p:scale>
        <p:origin x="182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Lodge" userId="d634b5c5-f352-4946-a5cb-fd82c93dff60" providerId="ADAL" clId="{7812AE23-C9C1-479C-933D-93A068B14D1F}"/>
    <pc:docChg chg="modSld">
      <pc:chgData name="Lisa Lodge" userId="d634b5c5-f352-4946-a5cb-fd82c93dff60" providerId="ADAL" clId="{7812AE23-C9C1-479C-933D-93A068B14D1F}" dt="2026-03-18T09:09:31.097" v="1" actId="1036"/>
      <pc:docMkLst>
        <pc:docMk/>
      </pc:docMkLst>
    </pc:docChg>
  </pc:docChgLst>
  <pc:docChgLst>
    <pc:chgData name="Sumarina Mirza" userId="e43d5b49-a0e9-4438-9ae5-53307fccccdd" providerId="ADAL" clId="{DF4B1A70-E33C-4F3B-8B09-DFC33D46B607}"/>
    <pc:docChg chg="undo custSel mod addSld delSld modSld sldOrd">
      <pc:chgData name="Sumarina Mirza" userId="e43d5b49-a0e9-4438-9ae5-53307fccccdd" providerId="ADAL" clId="{DF4B1A70-E33C-4F3B-8B09-DFC33D46B607}" dt="2026-04-13T16:33:31.568" v="29" actId="14100"/>
      <pc:docMkLst>
        <pc:docMk/>
      </pc:docMkLst>
      <pc:sldChg chg="del">
        <pc:chgData name="Sumarina Mirza" userId="e43d5b49-a0e9-4438-9ae5-53307fccccdd" providerId="ADAL" clId="{DF4B1A70-E33C-4F3B-8B09-DFC33D46B607}" dt="2026-04-13T16:23:01.261" v="12" actId="47"/>
        <pc:sldMkLst>
          <pc:docMk/>
          <pc:sldMk cId="2534504061" sldId="256"/>
        </pc:sldMkLst>
      </pc:sldChg>
      <pc:sldChg chg="del">
        <pc:chgData name="Sumarina Mirza" userId="e43d5b49-a0e9-4438-9ae5-53307fccccdd" providerId="ADAL" clId="{DF4B1A70-E33C-4F3B-8B09-DFC33D46B607}" dt="2026-04-13T16:22:17.343" v="0" actId="47"/>
        <pc:sldMkLst>
          <pc:docMk/>
          <pc:sldMk cId="3087168300" sldId="263"/>
        </pc:sldMkLst>
      </pc:sldChg>
      <pc:sldChg chg="add del ord">
        <pc:chgData name="Sumarina Mirza" userId="e43d5b49-a0e9-4438-9ae5-53307fccccdd" providerId="ADAL" clId="{DF4B1A70-E33C-4F3B-8B09-DFC33D46B607}" dt="2026-04-13T16:22:58.673" v="11"/>
        <pc:sldMkLst>
          <pc:docMk/>
          <pc:sldMk cId="3203358455" sldId="264"/>
        </pc:sldMkLst>
      </pc:sldChg>
      <pc:sldChg chg="add">
        <pc:chgData name="Sumarina Mirza" userId="e43d5b49-a0e9-4438-9ae5-53307fccccdd" providerId="ADAL" clId="{DF4B1A70-E33C-4F3B-8B09-DFC33D46B607}" dt="2026-04-13T16:22:39.569" v="5"/>
        <pc:sldMkLst>
          <pc:docMk/>
          <pc:sldMk cId="2430554790" sldId="267"/>
        </pc:sldMkLst>
      </pc:sldChg>
      <pc:sldChg chg="del">
        <pc:chgData name="Sumarina Mirza" userId="e43d5b49-a0e9-4438-9ae5-53307fccccdd" providerId="ADAL" clId="{DF4B1A70-E33C-4F3B-8B09-DFC33D46B607}" dt="2026-04-13T16:22:35.653" v="4" actId="2696"/>
        <pc:sldMkLst>
          <pc:docMk/>
          <pc:sldMk cId="2720582910" sldId="267"/>
        </pc:sldMkLst>
      </pc:sldChg>
      <pc:sldChg chg="del">
        <pc:chgData name="Sumarina Mirza" userId="e43d5b49-a0e9-4438-9ae5-53307fccccdd" providerId="ADAL" clId="{DF4B1A70-E33C-4F3B-8B09-DFC33D46B607}" dt="2026-04-13T16:24:24.952" v="14" actId="47"/>
        <pc:sldMkLst>
          <pc:docMk/>
          <pc:sldMk cId="3865169469" sldId="273"/>
        </pc:sldMkLst>
      </pc:sldChg>
      <pc:sldChg chg="add ord">
        <pc:chgData name="Sumarina Mirza" userId="e43d5b49-a0e9-4438-9ae5-53307fccccdd" providerId="ADAL" clId="{DF4B1A70-E33C-4F3B-8B09-DFC33D46B607}" dt="2026-04-13T16:22:42.525" v="7"/>
        <pc:sldMkLst>
          <pc:docMk/>
          <pc:sldMk cId="237604123" sldId="274"/>
        </pc:sldMkLst>
      </pc:sldChg>
      <pc:sldChg chg="del">
        <pc:chgData name="Sumarina Mirza" userId="e43d5b49-a0e9-4438-9ae5-53307fccccdd" providerId="ADAL" clId="{DF4B1A70-E33C-4F3B-8B09-DFC33D46B607}" dt="2026-04-13T16:22:35.653" v="4" actId="2696"/>
        <pc:sldMkLst>
          <pc:docMk/>
          <pc:sldMk cId="3331043331" sldId="274"/>
        </pc:sldMkLst>
      </pc:sldChg>
      <pc:sldChg chg="del">
        <pc:chgData name="Sumarina Mirza" userId="e43d5b49-a0e9-4438-9ae5-53307fccccdd" providerId="ADAL" clId="{DF4B1A70-E33C-4F3B-8B09-DFC33D46B607}" dt="2026-04-13T16:22:26.657" v="3" actId="47"/>
        <pc:sldMkLst>
          <pc:docMk/>
          <pc:sldMk cId="946847082" sldId="275"/>
        </pc:sldMkLst>
      </pc:sldChg>
      <pc:sldChg chg="addSp delSp modSp mod">
        <pc:chgData name="Sumarina Mirza" userId="e43d5b49-a0e9-4438-9ae5-53307fccccdd" providerId="ADAL" clId="{DF4B1A70-E33C-4F3B-8B09-DFC33D46B607}" dt="2026-04-13T16:33:31.568" v="29" actId="14100"/>
        <pc:sldMkLst>
          <pc:docMk/>
          <pc:sldMk cId="3871281771" sldId="282"/>
        </pc:sldMkLst>
        <pc:spChg chg="del">
          <ac:chgData name="Sumarina Mirza" userId="e43d5b49-a0e9-4438-9ae5-53307fccccdd" providerId="ADAL" clId="{DF4B1A70-E33C-4F3B-8B09-DFC33D46B607}" dt="2026-04-13T16:33:20.147" v="22" actId="478"/>
          <ac:spMkLst>
            <pc:docMk/>
            <pc:sldMk cId="3871281771" sldId="282"/>
            <ac:spMk id="4" creationId="{5EE6CB58-1BE8-3B1D-9A62-065B690F3F0B}"/>
          </ac:spMkLst>
        </pc:spChg>
        <pc:spChg chg="del">
          <ac:chgData name="Sumarina Mirza" userId="e43d5b49-a0e9-4438-9ae5-53307fccccdd" providerId="ADAL" clId="{DF4B1A70-E33C-4F3B-8B09-DFC33D46B607}" dt="2026-04-13T16:33:20.147" v="22" actId="478"/>
          <ac:spMkLst>
            <pc:docMk/>
            <pc:sldMk cId="3871281771" sldId="282"/>
            <ac:spMk id="5" creationId="{35ED88C7-3A46-155E-E387-D8C499118102}"/>
          </ac:spMkLst>
        </pc:spChg>
        <pc:spChg chg="del">
          <ac:chgData name="Sumarina Mirza" userId="e43d5b49-a0e9-4438-9ae5-53307fccccdd" providerId="ADAL" clId="{DF4B1A70-E33C-4F3B-8B09-DFC33D46B607}" dt="2026-04-13T16:33:20.147" v="22" actId="478"/>
          <ac:spMkLst>
            <pc:docMk/>
            <pc:sldMk cId="3871281771" sldId="282"/>
            <ac:spMk id="6" creationId="{6CBC64CC-58F5-313C-4E38-C66E4F5A82B7}"/>
          </ac:spMkLst>
        </pc:spChg>
        <pc:spChg chg="add mod">
          <ac:chgData name="Sumarina Mirza" userId="e43d5b49-a0e9-4438-9ae5-53307fccccdd" providerId="ADAL" clId="{DF4B1A70-E33C-4F3B-8B09-DFC33D46B607}" dt="2026-04-13T16:33:31.568" v="29" actId="14100"/>
          <ac:spMkLst>
            <pc:docMk/>
            <pc:sldMk cId="3871281771" sldId="282"/>
            <ac:spMk id="7" creationId="{53CED897-A117-1F65-D6E1-AC13AD1434F0}"/>
          </ac:spMkLst>
        </pc:spChg>
        <pc:picChg chg="mod modCrop">
          <ac:chgData name="Sumarina Mirza" userId="e43d5b49-a0e9-4438-9ae5-53307fccccdd" providerId="ADAL" clId="{DF4B1A70-E33C-4F3B-8B09-DFC33D46B607}" dt="2026-04-13T16:33:08.066" v="17" actId="732"/>
          <ac:picMkLst>
            <pc:docMk/>
            <pc:sldMk cId="3871281771" sldId="282"/>
            <ac:picMk id="3" creationId="{FA2C3A73-96A3-3A10-35B9-5015E049E639}"/>
          </ac:picMkLst>
        </pc:picChg>
      </pc:sldChg>
      <pc:sldChg chg="del">
        <pc:chgData name="Sumarina Mirza" userId="e43d5b49-a0e9-4438-9ae5-53307fccccdd" providerId="ADAL" clId="{DF4B1A70-E33C-4F3B-8B09-DFC33D46B607}" dt="2026-04-13T16:24:25.560" v="15" actId="47"/>
        <pc:sldMkLst>
          <pc:docMk/>
          <pc:sldMk cId="1723814972" sldId="283"/>
        </pc:sldMkLst>
      </pc:sldChg>
      <pc:sldChg chg="del">
        <pc:chgData name="Sumarina Mirza" userId="e43d5b49-a0e9-4438-9ae5-53307fccccdd" providerId="ADAL" clId="{DF4B1A70-E33C-4F3B-8B09-DFC33D46B607}" dt="2026-04-13T16:24:26.615" v="16" actId="47"/>
        <pc:sldMkLst>
          <pc:docMk/>
          <pc:sldMk cId="1956410818" sldId="285"/>
        </pc:sldMkLst>
      </pc:sldChg>
      <pc:sldChg chg="del">
        <pc:chgData name="Sumarina Mirza" userId="e43d5b49-a0e9-4438-9ae5-53307fccccdd" providerId="ADAL" clId="{DF4B1A70-E33C-4F3B-8B09-DFC33D46B607}" dt="2026-04-13T16:22:23.763" v="1" actId="47"/>
        <pc:sldMkLst>
          <pc:docMk/>
          <pc:sldMk cId="1868784646" sldId="289"/>
        </pc:sldMkLst>
      </pc:sldChg>
      <pc:sldChg chg="del">
        <pc:chgData name="Sumarina Mirza" userId="e43d5b49-a0e9-4438-9ae5-53307fccccdd" providerId="ADAL" clId="{DF4B1A70-E33C-4F3B-8B09-DFC33D46B607}" dt="2026-04-13T16:24:23.952" v="13" actId="47"/>
        <pc:sldMkLst>
          <pc:docMk/>
          <pc:sldMk cId="3510307892" sldId="29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Kb2P3Cs-9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717024-B8FE-1EEF-5A5B-A2A6EC0AF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9F8A36-0346-F252-DE71-B27679DCB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4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C7988C-9EEC-A9FA-4DB1-B95E3E30E8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54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2C3A73-96A3-3A10-35B9-5015E049E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86"/>
          <a:stretch>
            <a:fillRect/>
          </a:stretch>
        </p:blipFill>
        <p:spPr>
          <a:xfrm>
            <a:off x="0" y="97"/>
            <a:ext cx="10691813" cy="61016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CED897-A117-1F65-D6E1-AC13AD1434F0}"/>
              </a:ext>
            </a:extLst>
          </p:cNvPr>
          <p:cNvSpPr txBox="1"/>
          <p:nvPr/>
        </p:nvSpPr>
        <p:spPr>
          <a:xfrm>
            <a:off x="698048" y="6234801"/>
            <a:ext cx="94583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highlight>
                  <a:srgbClr val="FFFF00"/>
                </a:highlight>
                <a:hlinkClick r:id="rId3"/>
              </a:rPr>
              <a:t>Milano Cortina 2026 Paralympic Winter Games Intro ✨🏔️ - YouTube</a:t>
            </a:r>
            <a:endParaRPr lang="en-GB" sz="32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0A2BF9-65B3-E4A1-E8CC-0D5D31C38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F315B1-7B64-6373-1F11-B6F66ADE4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89828D-2668-BAF2-A655-63675F5A9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8324EB-86AD-693B-D082-6974D9DAD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D5C471-481B-43B4-FA64-0317972467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495448-BED8-993F-DAD3-96E8439D8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D8C9D9-4F21-F664-92B8-9EBB0D038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92078831-3894-78BA-5A39-C80CB3186E44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CE361E24-7AF6-3D07-5CC6-B29D6AFDC5D8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1C4F2020-EDB3-330C-0882-095C4FC70B0E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DEF9C8-FA3B-470C-14D7-9E9CA11F9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FDA50FDF-7F87-5385-81E6-25B755D1119E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B18E7654-3D5D-2FFC-FA51-6539E0974051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C278671C-D15E-9558-0E5A-8E75CE3CA15F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60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2026-03-20 at 06 AM</Schedule_Date>
    <Delivery_Option xmlns="4aed504c-ebe7-463e-82c7-15fe6339b33a">Schedule Delivery</Delivery_Option>
    <Schedule_ID xmlns="4aed504c-ebe7-463e-82c7-15fe6339b33a">4808</Schedule_ID>
    <Delivery_Purpose xmlns="4aed504c-ebe7-463e-82c7-15fe6339b33a">Broadcast Email</Delivery_Purpos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047A20-002D-4AB8-ABB3-0B21AF86A9E8}">
  <ds:schemaRefs>
    <ds:schemaRef ds:uri="2bba036e-3261-42ff-ac2c-3ab430ee1e45"/>
    <ds:schemaRef ds:uri="http://purl.org/dc/elements/1.1/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44790e13-f532-45ba-883a-ea4e13c1e09a"/>
    <ds:schemaRef ds:uri="http://purl.org/dc/terms/"/>
    <ds:schemaRef ds:uri="454ff3c7-bf6c-4573-850b-dc1564d2356c"/>
    <ds:schemaRef ds:uri="4aed504c-ebe7-463e-82c7-15fe6339b33a"/>
  </ds:schemaRefs>
</ds:datastoreItem>
</file>

<file path=customXml/itemProps3.xml><?xml version="1.0" encoding="utf-8"?>
<ds:datastoreItem xmlns:ds="http://schemas.openxmlformats.org/officeDocument/2006/customXml" ds:itemID="{04CC24D6-BBB1-46E7-A97E-C6929401F2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11</Words>
  <Application>Microsoft Office PowerPoint</Application>
  <PresentationFormat>Custom</PresentationFormat>
  <Paragraphs>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19</cp:revision>
  <dcterms:created xsi:type="dcterms:W3CDTF">2022-03-08T17:50:39Z</dcterms:created>
  <dcterms:modified xsi:type="dcterms:W3CDTF">2026-04-13T16:33:44Z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2026-04-13T16:22:26Z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ac30db0c-0d63-493c-a12a-4a85b803a813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