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2" r:id="rId5"/>
    <p:sldId id="261" r:id="rId6"/>
    <p:sldId id="263" r:id="rId7"/>
    <p:sldId id="281" r:id="rId8"/>
    <p:sldId id="280" r:id="rId9"/>
    <p:sldId id="279" r:id="rId10"/>
    <p:sldId id="277" r:id="rId11"/>
    <p:sldId id="276" r:id="rId12"/>
    <p:sldId id="264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77DF8-CD8F-4242-AB15-15B7527E35E4}" v="1" dt="2026-07-12T11:56:54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mod addSld delSld modSld sldOrd">
      <pc:chgData name="Sumarina Mirza" userId="e43d5b49-a0e9-4438-9ae5-53307fccccdd" providerId="ADAL" clId="{DF4B1A70-E33C-4F3B-8B09-DFC33D46B607}" dt="2026-07-12T12:45:07.700" v="13" actId="1076"/>
      <pc:docMkLst>
        <pc:docMk/>
      </pc:docMkLst>
      <pc:sldChg chg="del">
        <pc:chgData name="Sumarina Mirza" userId="e43d5b49-a0e9-4438-9ae5-53307fccccdd" providerId="ADAL" clId="{DF4B1A70-E33C-4F3B-8B09-DFC33D46B607}" dt="2026-07-12T11:56:27.925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7-12T11:56:37.342" v="2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DF4B1A70-E33C-4F3B-8B09-DFC33D46B607}" dt="2026-07-12T11:56:40.535" v="3" actId="47"/>
        <pc:sldMkLst>
          <pc:docMk/>
          <pc:sldMk cId="1195104690" sldId="259"/>
        </pc:sldMkLst>
      </pc:sldChg>
      <pc:sldChg chg="del">
        <pc:chgData name="Sumarina Mirza" userId="e43d5b49-a0e9-4438-9ae5-53307fccccdd" providerId="ADAL" clId="{DF4B1A70-E33C-4F3B-8B09-DFC33D46B607}" dt="2026-07-12T11:56:41.815" v="4" actId="47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DF4B1A70-E33C-4F3B-8B09-DFC33D46B607}" dt="2026-07-12T11:56:50.090" v="6" actId="2696"/>
        <pc:sldMkLst>
          <pc:docMk/>
          <pc:sldMk cId="1748797772" sldId="261"/>
        </pc:sldMkLst>
      </pc:sldChg>
      <pc:sldChg chg="add ord">
        <pc:chgData name="Sumarina Mirza" userId="e43d5b49-a0e9-4438-9ae5-53307fccccdd" providerId="ADAL" clId="{DF4B1A70-E33C-4F3B-8B09-DFC33D46B607}" dt="2026-07-12T11:56:58.152" v="9"/>
        <pc:sldMkLst>
          <pc:docMk/>
          <pc:sldMk cId="1940779761" sldId="261"/>
        </pc:sldMkLst>
      </pc:sldChg>
      <pc:sldChg chg="del">
        <pc:chgData name="Sumarina Mirza" userId="e43d5b49-a0e9-4438-9ae5-53307fccccdd" providerId="ADAL" clId="{DF4B1A70-E33C-4F3B-8B09-DFC33D46B607}" dt="2026-07-12T11:56:44.666" v="5" actId="47"/>
        <pc:sldMkLst>
          <pc:docMk/>
          <pc:sldMk cId="1994231994" sldId="262"/>
        </pc:sldMkLst>
      </pc:sldChg>
      <pc:sldChg chg="del">
        <pc:chgData name="Sumarina Mirza" userId="e43d5b49-a0e9-4438-9ae5-53307fccccdd" providerId="ADAL" clId="{DF4B1A70-E33C-4F3B-8B09-DFC33D46B607}" dt="2026-07-12T11:56:50.090" v="6" actId="2696"/>
        <pc:sldMkLst>
          <pc:docMk/>
          <pc:sldMk cId="3087168300" sldId="263"/>
        </pc:sldMkLst>
      </pc:sldChg>
      <pc:sldChg chg="add">
        <pc:chgData name="Sumarina Mirza" userId="e43d5b49-a0e9-4438-9ae5-53307fccccdd" providerId="ADAL" clId="{DF4B1A70-E33C-4F3B-8B09-DFC33D46B607}" dt="2026-07-12T11:56:54.288" v="7"/>
        <pc:sldMkLst>
          <pc:docMk/>
          <pc:sldMk cId="3500026776" sldId="263"/>
        </pc:sldMkLst>
      </pc:sldChg>
      <pc:sldChg chg="del">
        <pc:chgData name="Sumarina Mirza" userId="e43d5b49-a0e9-4438-9ae5-53307fccccdd" providerId="ADAL" clId="{DF4B1A70-E33C-4F3B-8B09-DFC33D46B607}" dt="2026-07-12T11:58:38.261" v="10" actId="47"/>
        <pc:sldMkLst>
          <pc:docMk/>
          <pc:sldMk cId="432170522" sldId="278"/>
        </pc:sldMkLst>
      </pc:sldChg>
      <pc:sldChg chg="addSp modSp mod">
        <pc:chgData name="Sumarina Mirza" userId="e43d5b49-a0e9-4438-9ae5-53307fccccdd" providerId="ADAL" clId="{DF4B1A70-E33C-4F3B-8B09-DFC33D46B607}" dt="2026-07-12T12:45:07.700" v="13" actId="1076"/>
        <pc:sldMkLst>
          <pc:docMk/>
          <pc:sldMk cId="3792493113" sldId="281"/>
        </pc:sldMkLst>
        <pc:spChg chg="add mod">
          <ac:chgData name="Sumarina Mirza" userId="e43d5b49-a0e9-4438-9ae5-53307fccccdd" providerId="ADAL" clId="{DF4B1A70-E33C-4F3B-8B09-DFC33D46B607}" dt="2026-07-12T12:45:07.700" v="13" actId="1076"/>
          <ac:spMkLst>
            <pc:docMk/>
            <pc:sldMk cId="3792493113" sldId="281"/>
            <ac:spMk id="4" creationId="{CB9B57FB-7B86-7177-7800-C7EADFD054EF}"/>
          </ac:spMkLst>
        </pc:spChg>
        <pc:picChg chg="mod">
          <ac:chgData name="Sumarina Mirza" userId="e43d5b49-a0e9-4438-9ae5-53307fccccdd" providerId="ADAL" clId="{DF4B1A70-E33C-4F3B-8B09-DFC33D46B607}" dt="2026-07-12T12:45:02.374" v="11" actId="14100"/>
          <ac:picMkLst>
            <pc:docMk/>
            <pc:sldMk cId="3792493113" sldId="281"/>
            <ac:picMk id="3" creationId="{BF8BA253-2A2A-758D-B3B1-62E4D6A51760}"/>
          </ac:picMkLst>
        </pc:picChg>
        <pc:picChg chg="add mod">
          <ac:chgData name="Sumarina Mirza" userId="e43d5b49-a0e9-4438-9ae5-53307fccccdd" providerId="ADAL" clId="{DF4B1A70-E33C-4F3B-8B09-DFC33D46B607}" dt="2026-07-12T12:45:07.700" v="13" actId="1076"/>
          <ac:picMkLst>
            <pc:docMk/>
            <pc:sldMk cId="3792493113" sldId="281"/>
            <ac:picMk id="6" creationId="{A24CD243-2536-CB29-46FE-47D4E78926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arasolar.com/the-solar-river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B462B-174B-D556-D1B7-1D411B79C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535170-2A6C-B6E3-34EB-164547C74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79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9AF2E-2EA3-F1BE-129E-3655E4E4B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26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8BA253-2A2A-758D-B3B1-62E4D6A51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5640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9B57FB-7B86-7177-7800-C7EADFD054EF}"/>
              </a:ext>
            </a:extLst>
          </p:cNvPr>
          <p:cNvSpPr txBox="1"/>
          <p:nvPr/>
        </p:nvSpPr>
        <p:spPr>
          <a:xfrm>
            <a:off x="2363569" y="6435828"/>
            <a:ext cx="6899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highlight>
                  <a:srgbClr val="FFFF00"/>
                </a:highlight>
                <a:hlinkClick r:id="rId3"/>
              </a:rPr>
              <a:t>The Solar River — Fundación Kara Solar</a:t>
            </a:r>
            <a:endParaRPr lang="en-GB" sz="3200" dirty="0"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4CD243-2536-CB29-46FE-47D4E7892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134" y="5727659"/>
            <a:ext cx="6495803" cy="59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062664-30CE-06A9-87A4-9797F8EE4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58EC3D-D951-22BE-B25F-84BB1FDF2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F05A4-11DB-4F28-6162-AFF348E99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CAAC5-CA4C-64F7-FB2C-E916BAB6B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86D3A4-7BFD-0566-BE62-159CB7019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2026-07-10 at 05 AM</Schedule_Date>
    <Delivery_Option xmlns="4aed504c-ebe7-463e-82c7-15fe6339b33a">Schedule Delivery</Delivery_Option>
    <Schedule_ID xmlns="4aed504c-ebe7-463e-82c7-15fe6339b33a">5193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B7AC1995-5D68-487D-84D2-6BCE75E87B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7</Words>
  <Application>Microsoft Office PowerPoint</Application>
  <PresentationFormat>Custom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12</cp:revision>
  <dcterms:created xsi:type="dcterms:W3CDTF">2022-03-08T17:50:39Z</dcterms:created>
  <dcterms:modified xsi:type="dcterms:W3CDTF">2026-07-12T12:46:22Z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2026-07-12T11:56:36Z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1b25118b-26a5-4533-b7cd-ecdbd5fccda8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