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4" r:id="rId5"/>
    <p:sldId id="274" r:id="rId6"/>
    <p:sldId id="267" r:id="rId7"/>
    <p:sldId id="282" r:id="rId8"/>
    <p:sldId id="262" r:id="rId9"/>
    <p:sldId id="260" r:id="rId10"/>
    <p:sldId id="259" r:id="rId11"/>
    <p:sldId id="258" r:id="rId12"/>
    <p:sldId id="257" r:id="rId13"/>
    <p:sldId id="266" r:id="rId14"/>
    <p:sldId id="287" r:id="rId15"/>
    <p:sldId id="291" r:id="rId16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366497-E399-4FB5-99C6-00B5A4DC6111}" v="2" dt="2026-07-12T12:09:18.0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1" d="100"/>
          <a:sy n="51" d="100"/>
        </p:scale>
        <p:origin x="1424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DF4B1A70-E33C-4F3B-8B09-DFC33D46B607}"/>
    <pc:docChg chg="custSel mod addSld delSld modSld sldOrd">
      <pc:chgData name="Sumarina Mirza" userId="e43d5b49-a0e9-4438-9ae5-53307fccccdd" providerId="ADAL" clId="{DF4B1A70-E33C-4F3B-8B09-DFC33D46B607}" dt="2026-07-12T12:10:33.393" v="34" actId="1076"/>
      <pc:docMkLst>
        <pc:docMk/>
      </pc:docMkLst>
      <pc:sldChg chg="del">
        <pc:chgData name="Sumarina Mirza" userId="e43d5b49-a0e9-4438-9ae5-53307fccccdd" providerId="ADAL" clId="{DF4B1A70-E33C-4F3B-8B09-DFC33D46B607}" dt="2026-07-12T12:03:20.208" v="0" actId="47"/>
        <pc:sldMkLst>
          <pc:docMk/>
          <pc:sldMk cId="2534504061" sldId="256"/>
        </pc:sldMkLst>
      </pc:sldChg>
      <pc:sldChg chg="del">
        <pc:chgData name="Sumarina Mirza" userId="e43d5b49-a0e9-4438-9ae5-53307fccccdd" providerId="ADAL" clId="{DF4B1A70-E33C-4F3B-8B09-DFC33D46B607}" dt="2026-07-12T12:03:25.349" v="1" actId="47"/>
        <pc:sldMkLst>
          <pc:docMk/>
          <pc:sldMk cId="3087168300" sldId="263"/>
        </pc:sldMkLst>
      </pc:sldChg>
      <pc:sldChg chg="del">
        <pc:chgData name="Sumarina Mirza" userId="e43d5b49-a0e9-4438-9ae5-53307fccccdd" providerId="ADAL" clId="{DF4B1A70-E33C-4F3B-8B09-DFC33D46B607}" dt="2026-07-12T12:03:51.997" v="8" actId="2696"/>
        <pc:sldMkLst>
          <pc:docMk/>
          <pc:sldMk cId="2720582910" sldId="267"/>
        </pc:sldMkLst>
      </pc:sldChg>
      <pc:sldChg chg="add">
        <pc:chgData name="Sumarina Mirza" userId="e43d5b49-a0e9-4438-9ae5-53307fccccdd" providerId="ADAL" clId="{DF4B1A70-E33C-4F3B-8B09-DFC33D46B607}" dt="2026-07-12T12:04:00.303" v="10"/>
        <pc:sldMkLst>
          <pc:docMk/>
          <pc:sldMk cId="3333474038" sldId="267"/>
        </pc:sldMkLst>
      </pc:sldChg>
      <pc:sldChg chg="del">
        <pc:chgData name="Sumarina Mirza" userId="e43d5b49-a0e9-4438-9ae5-53307fccccdd" providerId="ADAL" clId="{DF4B1A70-E33C-4F3B-8B09-DFC33D46B607}" dt="2026-07-12T12:03:45.028" v="6" actId="47"/>
        <pc:sldMkLst>
          <pc:docMk/>
          <pc:sldMk cId="3865169469" sldId="273"/>
        </pc:sldMkLst>
      </pc:sldChg>
      <pc:sldChg chg="add ord">
        <pc:chgData name="Sumarina Mirza" userId="e43d5b49-a0e9-4438-9ae5-53307fccccdd" providerId="ADAL" clId="{DF4B1A70-E33C-4F3B-8B09-DFC33D46B607}" dt="2026-07-12T12:04:03.527" v="12"/>
        <pc:sldMkLst>
          <pc:docMk/>
          <pc:sldMk cId="1657384465" sldId="274"/>
        </pc:sldMkLst>
      </pc:sldChg>
      <pc:sldChg chg="del">
        <pc:chgData name="Sumarina Mirza" userId="e43d5b49-a0e9-4438-9ae5-53307fccccdd" providerId="ADAL" clId="{DF4B1A70-E33C-4F3B-8B09-DFC33D46B607}" dt="2026-07-12T12:03:51.997" v="8" actId="2696"/>
        <pc:sldMkLst>
          <pc:docMk/>
          <pc:sldMk cId="3331043331" sldId="274"/>
        </pc:sldMkLst>
      </pc:sldChg>
      <pc:sldChg chg="del">
        <pc:chgData name="Sumarina Mirza" userId="e43d5b49-a0e9-4438-9ae5-53307fccccdd" providerId="ADAL" clId="{DF4B1A70-E33C-4F3B-8B09-DFC33D46B607}" dt="2026-07-12T12:03:35.465" v="3" actId="47"/>
        <pc:sldMkLst>
          <pc:docMk/>
          <pc:sldMk cId="946847082" sldId="275"/>
        </pc:sldMkLst>
      </pc:sldChg>
      <pc:sldChg chg="addSp delSp modSp mod">
        <pc:chgData name="Sumarina Mirza" userId="e43d5b49-a0e9-4438-9ae5-53307fccccdd" providerId="ADAL" clId="{DF4B1A70-E33C-4F3B-8B09-DFC33D46B607}" dt="2026-07-12T12:10:33.393" v="34" actId="1076"/>
        <pc:sldMkLst>
          <pc:docMk/>
          <pc:sldMk cId="3871281771" sldId="282"/>
        </pc:sldMkLst>
        <pc:spChg chg="add mod">
          <ac:chgData name="Sumarina Mirza" userId="e43d5b49-a0e9-4438-9ae5-53307fccccdd" providerId="ADAL" clId="{DF4B1A70-E33C-4F3B-8B09-DFC33D46B607}" dt="2026-07-12T12:10:24.370" v="32" actId="1076"/>
          <ac:spMkLst>
            <pc:docMk/>
            <pc:sldMk cId="3871281771" sldId="282"/>
            <ac:spMk id="4" creationId="{3480314F-5736-1218-7195-56AB2113FD18}"/>
          </ac:spMkLst>
        </pc:spChg>
        <pc:spChg chg="del">
          <ac:chgData name="Sumarina Mirza" userId="e43d5b49-a0e9-4438-9ae5-53307fccccdd" providerId="ADAL" clId="{DF4B1A70-E33C-4F3B-8B09-DFC33D46B607}" dt="2026-07-12T12:10:16.205" v="30" actId="478"/>
          <ac:spMkLst>
            <pc:docMk/>
            <pc:sldMk cId="3871281771" sldId="282"/>
            <ac:spMk id="5" creationId="{E17EF24B-7203-DA21-BE1E-219FBF4C5378}"/>
          </ac:spMkLst>
        </pc:spChg>
        <pc:spChg chg="del">
          <ac:chgData name="Sumarina Mirza" userId="e43d5b49-a0e9-4438-9ae5-53307fccccdd" providerId="ADAL" clId="{DF4B1A70-E33C-4F3B-8B09-DFC33D46B607}" dt="2026-07-12T12:10:16.205" v="30" actId="478"/>
          <ac:spMkLst>
            <pc:docMk/>
            <pc:sldMk cId="3871281771" sldId="282"/>
            <ac:spMk id="7" creationId="{ECBEF77D-D193-6DB8-EFE6-A7C2CE0B5083}"/>
          </ac:spMkLst>
        </pc:spChg>
        <pc:spChg chg="del">
          <ac:chgData name="Sumarina Mirza" userId="e43d5b49-a0e9-4438-9ae5-53307fccccdd" providerId="ADAL" clId="{DF4B1A70-E33C-4F3B-8B09-DFC33D46B607}" dt="2026-07-12T12:10:16.205" v="30" actId="478"/>
          <ac:spMkLst>
            <pc:docMk/>
            <pc:sldMk cId="3871281771" sldId="282"/>
            <ac:spMk id="9" creationId="{B17B6ABD-06B8-EBFB-67E8-05E1CC2C4D37}"/>
          </ac:spMkLst>
        </pc:spChg>
        <pc:picChg chg="mod modCrop">
          <ac:chgData name="Sumarina Mirza" userId="e43d5b49-a0e9-4438-9ae5-53307fccccdd" providerId="ADAL" clId="{DF4B1A70-E33C-4F3B-8B09-DFC33D46B607}" dt="2026-07-12T12:10:10.818" v="29" actId="732"/>
          <ac:picMkLst>
            <pc:docMk/>
            <pc:sldMk cId="3871281771" sldId="282"/>
            <ac:picMk id="3" creationId="{DD0D36AF-CF24-ED16-7FB7-0E2556E95722}"/>
          </ac:picMkLst>
        </pc:picChg>
        <pc:picChg chg="add mod">
          <ac:chgData name="Sumarina Mirza" userId="e43d5b49-a0e9-4438-9ae5-53307fccccdd" providerId="ADAL" clId="{DF4B1A70-E33C-4F3B-8B09-DFC33D46B607}" dt="2026-07-12T12:10:33.393" v="34" actId="1076"/>
          <ac:picMkLst>
            <pc:docMk/>
            <pc:sldMk cId="3871281771" sldId="282"/>
            <ac:picMk id="8" creationId="{B6B8D381-896B-0972-DEBA-8A38A133B0E8}"/>
          </ac:picMkLst>
        </pc:picChg>
      </pc:sldChg>
      <pc:sldChg chg="del">
        <pc:chgData name="Sumarina Mirza" userId="e43d5b49-a0e9-4438-9ae5-53307fccccdd" providerId="ADAL" clId="{DF4B1A70-E33C-4F3B-8B09-DFC33D46B607}" dt="2026-07-12T12:03:43.401" v="5" actId="47"/>
        <pc:sldMkLst>
          <pc:docMk/>
          <pc:sldMk cId="1723814972" sldId="283"/>
        </pc:sldMkLst>
      </pc:sldChg>
      <pc:sldChg chg="del">
        <pc:chgData name="Sumarina Mirza" userId="e43d5b49-a0e9-4438-9ae5-53307fccccdd" providerId="ADAL" clId="{DF4B1A70-E33C-4F3B-8B09-DFC33D46B607}" dt="2026-07-12T12:03:41.598" v="4" actId="47"/>
        <pc:sldMkLst>
          <pc:docMk/>
          <pc:sldMk cId="1956410818" sldId="285"/>
        </pc:sldMkLst>
      </pc:sldChg>
      <pc:sldChg chg="del">
        <pc:chgData name="Sumarina Mirza" userId="e43d5b49-a0e9-4438-9ae5-53307fccccdd" providerId="ADAL" clId="{DF4B1A70-E33C-4F3B-8B09-DFC33D46B607}" dt="2026-07-12T12:03:53.729" v="9" actId="47"/>
        <pc:sldMkLst>
          <pc:docMk/>
          <pc:sldMk cId="1868784646" sldId="289"/>
        </pc:sldMkLst>
      </pc:sldChg>
      <pc:sldChg chg="del">
        <pc:chgData name="Sumarina Mirza" userId="e43d5b49-a0e9-4438-9ae5-53307fccccdd" providerId="ADAL" clId="{DF4B1A70-E33C-4F3B-8B09-DFC33D46B607}" dt="2026-07-12T12:03:46.577" v="7" actId="47"/>
        <pc:sldMkLst>
          <pc:docMk/>
          <pc:sldMk cId="3510307892" sldId="29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arasolar.com/the-solar-river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BADA39-08F8-0B2A-12FD-382E7BFA0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5C4399-E05D-F9E2-0F57-846E3872A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84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19391C-0433-073A-F35E-95D031547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74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0D36AF-CF24-ED16-7FB7-0E2556E9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363"/>
          <a:stretch>
            <a:fillRect/>
          </a:stretch>
        </p:blipFill>
        <p:spPr>
          <a:xfrm>
            <a:off x="0" y="96"/>
            <a:ext cx="10691813" cy="45837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80314F-5736-1218-7195-56AB2113FD18}"/>
              </a:ext>
            </a:extLst>
          </p:cNvPr>
          <p:cNvSpPr txBox="1"/>
          <p:nvPr/>
        </p:nvSpPr>
        <p:spPr>
          <a:xfrm>
            <a:off x="2185439" y="5402675"/>
            <a:ext cx="6899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>
                <a:highlight>
                  <a:srgbClr val="FFFF00"/>
                </a:highlight>
                <a:hlinkClick r:id="rId3"/>
              </a:rPr>
              <a:t>The Solar River — Fundación Kara Solar</a:t>
            </a:r>
            <a:endParaRPr lang="en-GB" sz="3200" dirty="0">
              <a:highlight>
                <a:srgbClr val="FFFF00"/>
              </a:highligh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B8D381-896B-0972-DEBA-8A38A133B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8004" y="4694506"/>
            <a:ext cx="6495803" cy="59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78719F-BFD5-6B94-9878-36008351C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56AAD8-C89C-3D3F-5A28-B632D5F84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AD8DE2-9DC3-1628-5ACA-923A1F3C2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4B755A-1C8A-D332-5E78-1896F454A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BEFF84-592A-A9F1-1207-FB56ACF22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17AA8B-241F-05EF-F8A3-3238D0203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5BD1C4-4077-1463-4F5B-32336CAB8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TextBox 529">
            <a:hlinkClick r:id="rId3"/>
            <a:extLst>
              <a:ext uri="{FF2B5EF4-FFF2-40B4-BE49-F238E27FC236}">
                <a16:creationId xmlns:a16="http://schemas.microsoft.com/office/drawing/2014/main" id="{48C497C2-132C-98A9-3579-9DC1A6F6F8CD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7" name="TextBox 529">
            <a:hlinkClick r:id="rId4"/>
            <a:extLst>
              <a:ext uri="{FF2B5EF4-FFF2-40B4-BE49-F238E27FC236}">
                <a16:creationId xmlns:a16="http://schemas.microsoft.com/office/drawing/2014/main" id="{4E0FE7A4-84A8-0E4B-A26E-DE0EC0616FB2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9" name="TextBox 529">
            <a:hlinkClick r:id="rId5"/>
            <a:extLst>
              <a:ext uri="{FF2B5EF4-FFF2-40B4-BE49-F238E27FC236}">
                <a16:creationId xmlns:a16="http://schemas.microsoft.com/office/drawing/2014/main" id="{C7986BBA-01ED-0E91-1F90-187FB3DC3644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2A53E-A3B8-8358-B0A2-07103218B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7E0974-F448-5E80-C790-0A395D006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TextBox 529">
            <a:hlinkClick r:id="rId3"/>
            <a:extLst>
              <a:ext uri="{FF2B5EF4-FFF2-40B4-BE49-F238E27FC236}">
                <a16:creationId xmlns:a16="http://schemas.microsoft.com/office/drawing/2014/main" id="{599E0ED2-E6DA-5F18-C750-36E4DA46853F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7" name="TextBox 529">
            <a:hlinkClick r:id="rId4"/>
            <a:extLst>
              <a:ext uri="{FF2B5EF4-FFF2-40B4-BE49-F238E27FC236}">
                <a16:creationId xmlns:a16="http://schemas.microsoft.com/office/drawing/2014/main" id="{59A8F408-F805-ABD7-F6D4-3BF8F9B0873C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9" name="TextBox 529">
            <a:hlinkClick r:id="rId5"/>
            <a:extLst>
              <a:ext uri="{FF2B5EF4-FFF2-40B4-BE49-F238E27FC236}">
                <a16:creationId xmlns:a16="http://schemas.microsoft.com/office/drawing/2014/main" id="{3981168B-8DC1-3E29-8C73-C8EDF0EAF98E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72959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2026-07-10 at 05 AM</Schedule_Date>
    <Delivery_Option xmlns="4aed504c-ebe7-463e-82c7-15fe6339b33a">Schedule Delivery</Delivery_Option>
    <Schedule_ID xmlns="4aed504c-ebe7-463e-82c7-15fe6339b33a">5189</Schedule_ID>
    <Delivery_Purpose xmlns="4aed504c-ebe7-463e-82c7-15fe6339b33a">Broadcast Email</Delivery_Purpose>
  </documentManagement>
</p:properties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216144-8FE8-4475-BCB1-E5DE93640B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7</Words>
  <Application>Microsoft Office PowerPoint</Application>
  <PresentationFormat>Custom</PresentationFormat>
  <Paragraphs>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25</cp:revision>
  <dcterms:created xsi:type="dcterms:W3CDTF">2022-03-08T17:50:39Z</dcterms:created>
  <dcterms:modified xsi:type="dcterms:W3CDTF">2026-07-12T12:47:34Z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2026-07-12T12:03:28Z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d63db53f-1f5d-4533-a9dc-7a8a97a58063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