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2" r:id="rId5"/>
    <p:sldId id="285" r:id="rId6"/>
    <p:sldId id="258" r:id="rId7"/>
    <p:sldId id="281" r:id="rId8"/>
    <p:sldId id="280" r:id="rId9"/>
    <p:sldId id="279" r:id="rId10"/>
    <p:sldId id="277" r:id="rId11"/>
    <p:sldId id="276" r:id="rId12"/>
    <p:sldId id="264" r:id="rId13"/>
    <p:sldId id="263" r:id="rId14"/>
    <p:sldId id="262" r:id="rId15"/>
    <p:sldId id="261" r:id="rId16"/>
    <p:sldId id="260" r:id="rId17"/>
    <p:sldId id="259" r:id="rId18"/>
    <p:sldId id="284" r:id="rId19"/>
    <p:sldId id="283" r:id="rId20"/>
    <p:sldId id="287" r:id="rId21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796BFA-2CE8-4882-B49D-83678B0F3735}" v="1" dt="2026-09-20T12:03:32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undo custSel mod addSld delSld modSld sldOrd">
      <pc:chgData name="Sumarina Mirza" userId="e43d5b49-a0e9-4438-9ae5-53307fccccdd" providerId="ADAL" clId="{DF4B1A70-E33C-4F3B-8B09-DFC33D46B607}" dt="2026-09-20T12:14:55.213" v="12" actId="1076"/>
      <pc:docMkLst>
        <pc:docMk/>
      </pc:docMkLst>
      <pc:sldChg chg="del">
        <pc:chgData name="Sumarina Mirza" userId="e43d5b49-a0e9-4438-9ae5-53307fccccdd" providerId="ADAL" clId="{DF4B1A70-E33C-4F3B-8B09-DFC33D46B607}" dt="2026-09-20T12:02:54.114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9-20T12:03:27.719" v="4" actId="2696"/>
        <pc:sldMkLst>
          <pc:docMk/>
          <pc:sldMk cId="300109586" sldId="258"/>
        </pc:sldMkLst>
      </pc:sldChg>
      <pc:sldChg chg="add">
        <pc:chgData name="Sumarina Mirza" userId="e43d5b49-a0e9-4438-9ae5-53307fccccdd" providerId="ADAL" clId="{DF4B1A70-E33C-4F3B-8B09-DFC33D46B607}" dt="2026-09-20T12:03:32.254" v="5"/>
        <pc:sldMkLst>
          <pc:docMk/>
          <pc:sldMk cId="1863675003" sldId="258"/>
        </pc:sldMkLst>
      </pc:sldChg>
      <pc:sldChg chg="del">
        <pc:chgData name="Sumarina Mirza" userId="e43d5b49-a0e9-4438-9ae5-53307fccccdd" providerId="ADAL" clId="{DF4B1A70-E33C-4F3B-8B09-DFC33D46B607}" dt="2026-09-20T12:03:00.427" v="1" actId="47"/>
        <pc:sldMkLst>
          <pc:docMk/>
          <pc:sldMk cId="432170522" sldId="278"/>
        </pc:sldMkLst>
      </pc:sldChg>
      <pc:sldChg chg="addSp modSp mod">
        <pc:chgData name="Sumarina Mirza" userId="e43d5b49-a0e9-4438-9ae5-53307fccccdd" providerId="ADAL" clId="{DF4B1A70-E33C-4F3B-8B09-DFC33D46B607}" dt="2026-09-20T12:14:55.213" v="12" actId="1076"/>
        <pc:sldMkLst>
          <pc:docMk/>
          <pc:sldMk cId="3792493113" sldId="281"/>
        </pc:sldMkLst>
        <pc:spChg chg="add mod">
          <ac:chgData name="Sumarina Mirza" userId="e43d5b49-a0e9-4438-9ae5-53307fccccdd" providerId="ADAL" clId="{DF4B1A70-E33C-4F3B-8B09-DFC33D46B607}" dt="2026-09-20T12:14:55.213" v="12" actId="1076"/>
          <ac:spMkLst>
            <pc:docMk/>
            <pc:sldMk cId="3792493113" sldId="281"/>
            <ac:spMk id="6" creationId="{41D6EAF7-F9A4-D409-556F-088FDBBC6443}"/>
          </ac:spMkLst>
        </pc:spChg>
        <pc:picChg chg="mod modCrop">
          <ac:chgData name="Sumarina Mirza" userId="e43d5b49-a0e9-4438-9ae5-53307fccccdd" providerId="ADAL" clId="{DF4B1A70-E33C-4F3B-8B09-DFC33D46B607}" dt="2026-09-20T12:14:51.004" v="10" actId="14100"/>
          <ac:picMkLst>
            <pc:docMk/>
            <pc:sldMk cId="3792493113" sldId="281"/>
            <ac:picMk id="3" creationId="{B544CD2A-D678-03EB-16C1-EC76E41A26C2}"/>
          </ac:picMkLst>
        </pc:picChg>
        <pc:picChg chg="add mod">
          <ac:chgData name="Sumarina Mirza" userId="e43d5b49-a0e9-4438-9ae5-53307fccccdd" providerId="ADAL" clId="{DF4B1A70-E33C-4F3B-8B09-DFC33D46B607}" dt="2026-09-20T12:14:55.213" v="12" actId="1076"/>
          <ac:picMkLst>
            <pc:docMk/>
            <pc:sldMk cId="3792493113" sldId="281"/>
            <ac:picMk id="4" creationId="{903C74D8-A3E3-5B70-5750-CEFE02E885FE}"/>
          </ac:picMkLst>
        </pc:picChg>
      </pc:sldChg>
      <pc:sldChg chg="add ord">
        <pc:chgData name="Sumarina Mirza" userId="e43d5b49-a0e9-4438-9ae5-53307fccccdd" providerId="ADAL" clId="{DF4B1A70-E33C-4F3B-8B09-DFC33D46B607}" dt="2026-09-20T12:03:35.045" v="7"/>
        <pc:sldMkLst>
          <pc:docMk/>
          <pc:sldMk cId="2513925990" sldId="285"/>
        </pc:sldMkLst>
      </pc:sldChg>
      <pc:sldChg chg="del">
        <pc:chgData name="Sumarina Mirza" userId="e43d5b49-a0e9-4438-9ae5-53307fccccdd" providerId="ADAL" clId="{DF4B1A70-E33C-4F3B-8B09-DFC33D46B607}" dt="2026-09-20T12:03:27.719" v="4" actId="2696"/>
        <pc:sldMkLst>
          <pc:docMk/>
          <pc:sldMk cId="3700369198" sldId="285"/>
        </pc:sldMkLst>
      </pc:sldChg>
      <pc:sldChg chg="del">
        <pc:chgData name="Sumarina Mirza" userId="e43d5b49-a0e9-4438-9ae5-53307fccccdd" providerId="ADAL" clId="{DF4B1A70-E33C-4F3B-8B09-DFC33D46B607}" dt="2026-09-20T12:03:25.322" v="3" actId="47"/>
        <pc:sldMkLst>
          <pc:docMk/>
          <pc:sldMk cId="10629978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TQFXaoT8QWo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7" Type="http://schemas.openxmlformats.org/officeDocument/2006/relationships/hyperlink" Target="https://x.com/HelpPicture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elp@picture-news.co.uk?subject=This%20week's%20news" TargetMode="External"/><Relationship Id="rId5" Type="http://schemas.openxmlformats.org/officeDocument/2006/relationships/hyperlink" Target="https://www.facebook.com/picturenewsprimary/" TargetMode="External"/><Relationship Id="rId4" Type="http://schemas.openxmlformats.org/officeDocument/2006/relationships/hyperlink" Target="https://www.instagram.com/picturenewsprimary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55A5DA-F303-B7E9-03D3-5745103B4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BE15D-E667-A03D-D598-C4B76CF46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73214E-AAE2-2098-54BC-89E6E1975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2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447A1F-5A1A-405A-11B3-DE7FC14B3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75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44CD2A-D678-03EB-16C1-EC76E41A2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52962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3C74D8-A3E3-5B70-5750-CEFE02E88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55" y="5296395"/>
            <a:ext cx="8741502" cy="7692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6EAF7-F9A4-D409-556F-088FDBBC6443}"/>
              </a:ext>
            </a:extLst>
          </p:cNvPr>
          <p:cNvSpPr txBox="1"/>
          <p:nvPr/>
        </p:nvSpPr>
        <p:spPr>
          <a:xfrm>
            <a:off x="831574" y="6471349"/>
            <a:ext cx="9584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highlight>
                  <a:srgbClr val="FFFF00"/>
                </a:highlight>
                <a:hlinkClick r:id="rId4"/>
              </a:rPr>
              <a:t>No One Has Ever Seen Tigers Do This Before | Tiger Island | BBC Earth - YouTube</a:t>
            </a:r>
            <a:endParaRPr lang="en-GB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92F8F-46E9-A083-F9B2-5DDDF14CC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1896E8-24F8-286E-97EE-F1C15435A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C5FA77-693C-6E10-21E3-19CAA7A46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FC1AE-6C75-694B-CB27-2894A3B0D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44FBB-6293-B371-71E8-FF6FD7549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9FF9EB-AED9-7027-F94B-2401F2CD8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224A8-4E06-C222-954F-46947ED29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50FF9C-CFD6-7306-4F8D-C7E470D86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97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40CE6A-7F88-2490-6351-587E5CE14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CD803A-0082-405A-AFF3-C04155722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C4F8-F504-4683-7785-FBF55EDE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A63C97-8EAD-F9BF-85B9-8B756CBF0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93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19B603A-4631-2AE1-7CCC-19B9FE4BB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" name="TextBox 529">
            <a:hlinkClick r:id="rId3"/>
            <a:extLst>
              <a:ext uri="{FF2B5EF4-FFF2-40B4-BE49-F238E27FC236}">
                <a16:creationId xmlns:a16="http://schemas.microsoft.com/office/drawing/2014/main" id="{F4284F88-4A8F-EE73-3876-2E10DF63D418}"/>
              </a:ext>
            </a:extLst>
          </p:cNvPr>
          <p:cNvSpPr txBox="1"/>
          <p:nvPr/>
        </p:nvSpPr>
        <p:spPr>
          <a:xfrm>
            <a:off x="5043128" y="6900349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5A4416E1-73E8-F5A5-B6C3-830A507CBA69}"/>
              </a:ext>
            </a:extLst>
          </p:cNvPr>
          <p:cNvSpPr/>
          <p:nvPr/>
        </p:nvSpPr>
        <p:spPr>
          <a:xfrm>
            <a:off x="9873009" y="688773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hlinkClick r:id="rId5"/>
            <a:extLst>
              <a:ext uri="{FF2B5EF4-FFF2-40B4-BE49-F238E27FC236}">
                <a16:creationId xmlns:a16="http://schemas.microsoft.com/office/drawing/2014/main" id="{5D9C07F5-8FAF-0C04-0EF4-BDAF0E76FBB3}"/>
              </a:ext>
            </a:extLst>
          </p:cNvPr>
          <p:cNvSpPr/>
          <p:nvPr/>
        </p:nvSpPr>
        <p:spPr>
          <a:xfrm>
            <a:off x="9481425" y="688773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6"/>
            <a:extLst>
              <a:ext uri="{FF2B5EF4-FFF2-40B4-BE49-F238E27FC236}">
                <a16:creationId xmlns:a16="http://schemas.microsoft.com/office/drawing/2014/main" id="{41CCA2E2-485F-CC54-78C3-3E1FC6717497}"/>
              </a:ext>
            </a:extLst>
          </p:cNvPr>
          <p:cNvSpPr/>
          <p:nvPr/>
        </p:nvSpPr>
        <p:spPr>
          <a:xfrm>
            <a:off x="8711843" y="688710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7"/>
            <a:extLst>
              <a:ext uri="{FF2B5EF4-FFF2-40B4-BE49-F238E27FC236}">
                <a16:creationId xmlns:a16="http://schemas.microsoft.com/office/drawing/2014/main" id="{0220CAB9-D9DC-840E-8A0D-F2539F25CAC0}"/>
              </a:ext>
            </a:extLst>
          </p:cNvPr>
          <p:cNvSpPr/>
          <p:nvPr/>
        </p:nvSpPr>
        <p:spPr>
          <a:xfrm>
            <a:off x="9059814" y="6887731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259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57F7-7F79-833F-7C14-580E46B1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A31EA-C751-6A6A-9F2A-7C3F7988B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6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2026-09-18 at 05 AM</Schedule_Date>
    <Delivery_Option xmlns="4aed504c-ebe7-463e-82c7-15fe6339b33a">Schedule Delivery</Delivery_Option>
    <Schedule_ID xmlns="4aed504c-ebe7-463e-82c7-15fe6339b33a">5320</Schedule_ID>
    <Delivery_Purpose xmlns="4aed504c-ebe7-463e-82c7-15fe6339b33a">Broadcast Email</Delivery_Purpos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4C26E5-B3B6-47A4-B3A4-9E587362DC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17</Words>
  <Application>Microsoft Office PowerPoint</Application>
  <PresentationFormat>Custom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12</cp:revision>
  <dcterms:created xsi:type="dcterms:W3CDTF">2022-03-08T17:50:39Z</dcterms:created>
  <dcterms:modified xsi:type="dcterms:W3CDTF">2026-09-20T12:15:06Z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2026-09-20T12:03:03Z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ddee8f26-ea10-4f1f-9e09-1afdfa8ed5c9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