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4" r:id="rId5"/>
    <p:sldId id="275" r:id="rId6"/>
    <p:sldId id="289" r:id="rId7"/>
    <p:sldId id="276" r:id="rId8"/>
    <p:sldId id="263" r:id="rId9"/>
    <p:sldId id="262" r:id="rId10"/>
    <p:sldId id="260" r:id="rId11"/>
    <p:sldId id="259" r:id="rId12"/>
    <p:sldId id="258" r:id="rId13"/>
    <p:sldId id="257" r:id="rId14"/>
    <p:sldId id="286" r:id="rId15"/>
    <p:sldId id="292" r:id="rId16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9A9553-B5C1-4B76-BE64-6A52FB826B43}" v="1" dt="2026-09-20T12:02:28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8" d="100"/>
          <a:sy n="48" d="100"/>
        </p:scale>
        <p:origin x="1520" y="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DF4B1A70-E33C-4F3B-8B09-DFC33D46B607}"/>
    <pc:docChg chg="undo custSel mod addSld delSld modSld sldOrd">
      <pc:chgData name="Sumarina Mirza" userId="e43d5b49-a0e9-4438-9ae5-53307fccccdd" providerId="ADAL" clId="{DF4B1A70-E33C-4F3B-8B09-DFC33D46B607}" dt="2026-09-20T12:13:27.070" v="28" actId="403"/>
      <pc:docMkLst>
        <pc:docMk/>
      </pc:docMkLst>
      <pc:sldChg chg="del">
        <pc:chgData name="Sumarina Mirza" userId="e43d5b49-a0e9-4438-9ae5-53307fccccdd" providerId="ADAL" clId="{DF4B1A70-E33C-4F3B-8B09-DFC33D46B607}" dt="2026-09-20T12:01:32.167" v="0" actId="47"/>
        <pc:sldMkLst>
          <pc:docMk/>
          <pc:sldMk cId="2534504061" sldId="256"/>
        </pc:sldMkLst>
      </pc:sldChg>
      <pc:sldChg chg="del">
        <pc:chgData name="Sumarina Mirza" userId="e43d5b49-a0e9-4438-9ae5-53307fccccdd" providerId="ADAL" clId="{DF4B1A70-E33C-4F3B-8B09-DFC33D46B607}" dt="2026-09-20T12:01:59.845" v="3" actId="47"/>
        <pc:sldMkLst>
          <pc:docMk/>
          <pc:sldMk cId="2618994109" sldId="266"/>
        </pc:sldMkLst>
      </pc:sldChg>
      <pc:sldChg chg="del">
        <pc:chgData name="Sumarina Mirza" userId="e43d5b49-a0e9-4438-9ae5-53307fccccdd" providerId="ADAL" clId="{DF4B1A70-E33C-4F3B-8B09-DFC33D46B607}" dt="2026-09-20T12:02:02.277" v="4" actId="47"/>
        <pc:sldMkLst>
          <pc:docMk/>
          <pc:sldMk cId="2720582910" sldId="267"/>
        </pc:sldMkLst>
      </pc:sldChg>
      <pc:sldChg chg="del">
        <pc:chgData name="Sumarina Mirza" userId="e43d5b49-a0e9-4438-9ae5-53307fccccdd" providerId="ADAL" clId="{DF4B1A70-E33C-4F3B-8B09-DFC33D46B607}" dt="2026-09-20T12:02:15.385" v="8" actId="47"/>
        <pc:sldMkLst>
          <pc:docMk/>
          <pc:sldMk cId="42263494" sldId="268"/>
        </pc:sldMkLst>
      </pc:sldChg>
      <pc:sldChg chg="del">
        <pc:chgData name="Sumarina Mirza" userId="e43d5b49-a0e9-4438-9ae5-53307fccccdd" providerId="ADAL" clId="{DF4B1A70-E33C-4F3B-8B09-DFC33D46B607}" dt="2026-09-20T12:02:11.880" v="7" actId="47"/>
        <pc:sldMkLst>
          <pc:docMk/>
          <pc:sldMk cId="3331043331" sldId="274"/>
        </pc:sldMkLst>
      </pc:sldChg>
      <pc:sldChg chg="del">
        <pc:chgData name="Sumarina Mirza" userId="e43d5b49-a0e9-4438-9ae5-53307fccccdd" providerId="ADAL" clId="{DF4B1A70-E33C-4F3B-8B09-DFC33D46B607}" dt="2026-09-20T12:02:24.105" v="9" actId="2696"/>
        <pc:sldMkLst>
          <pc:docMk/>
          <pc:sldMk cId="946847082" sldId="275"/>
        </pc:sldMkLst>
      </pc:sldChg>
      <pc:sldChg chg="add ord">
        <pc:chgData name="Sumarina Mirza" userId="e43d5b49-a0e9-4438-9ae5-53307fccccdd" providerId="ADAL" clId="{DF4B1A70-E33C-4F3B-8B09-DFC33D46B607}" dt="2026-09-20T12:02:31.099" v="12"/>
        <pc:sldMkLst>
          <pc:docMk/>
          <pc:sldMk cId="3960716198" sldId="275"/>
        </pc:sldMkLst>
      </pc:sldChg>
      <pc:sldChg chg="addSp delSp modSp mod">
        <pc:chgData name="Sumarina Mirza" userId="e43d5b49-a0e9-4438-9ae5-53307fccccdd" providerId="ADAL" clId="{DF4B1A70-E33C-4F3B-8B09-DFC33D46B607}" dt="2026-09-20T12:13:27.070" v="28" actId="403"/>
        <pc:sldMkLst>
          <pc:docMk/>
          <pc:sldMk cId="3167502294" sldId="276"/>
        </pc:sldMkLst>
        <pc:spChg chg="del">
          <ac:chgData name="Sumarina Mirza" userId="e43d5b49-a0e9-4438-9ae5-53307fccccdd" providerId="ADAL" clId="{DF4B1A70-E33C-4F3B-8B09-DFC33D46B607}" dt="2026-09-20T12:09:23.089" v="17" actId="478"/>
          <ac:spMkLst>
            <pc:docMk/>
            <pc:sldMk cId="3167502294" sldId="276"/>
            <ac:spMk id="5" creationId="{E26559D9-3A7A-7AAF-DC4E-F5B06901D167}"/>
          </ac:spMkLst>
        </pc:spChg>
        <pc:spChg chg="del">
          <ac:chgData name="Sumarina Mirza" userId="e43d5b49-a0e9-4438-9ae5-53307fccccdd" providerId="ADAL" clId="{DF4B1A70-E33C-4F3B-8B09-DFC33D46B607}" dt="2026-09-20T12:09:23.089" v="17" actId="478"/>
          <ac:spMkLst>
            <pc:docMk/>
            <pc:sldMk cId="3167502294" sldId="276"/>
            <ac:spMk id="6" creationId="{B80B92D1-3A04-1673-D9BD-45F8EE7558A4}"/>
          </ac:spMkLst>
        </pc:spChg>
        <pc:spChg chg="del">
          <ac:chgData name="Sumarina Mirza" userId="e43d5b49-a0e9-4438-9ae5-53307fccccdd" providerId="ADAL" clId="{DF4B1A70-E33C-4F3B-8B09-DFC33D46B607}" dt="2026-09-20T12:09:23.089" v="17" actId="478"/>
          <ac:spMkLst>
            <pc:docMk/>
            <pc:sldMk cId="3167502294" sldId="276"/>
            <ac:spMk id="7" creationId="{F1748A02-B05D-F28C-A926-6B2602A2E21F}"/>
          </ac:spMkLst>
        </pc:spChg>
        <pc:spChg chg="add mod">
          <ac:chgData name="Sumarina Mirza" userId="e43d5b49-a0e9-4438-9ae5-53307fccccdd" providerId="ADAL" clId="{DF4B1A70-E33C-4F3B-8B09-DFC33D46B607}" dt="2026-09-20T12:13:27.070" v="28" actId="403"/>
          <ac:spMkLst>
            <pc:docMk/>
            <pc:sldMk cId="3167502294" sldId="276"/>
            <ac:spMk id="9" creationId="{D259E571-88E8-B68D-13E4-165A9AF56FF8}"/>
          </ac:spMkLst>
        </pc:spChg>
        <pc:picChg chg="add mod">
          <ac:chgData name="Sumarina Mirza" userId="e43d5b49-a0e9-4438-9ae5-53307fccccdd" providerId="ADAL" clId="{DF4B1A70-E33C-4F3B-8B09-DFC33D46B607}" dt="2026-09-20T12:09:28.829" v="18" actId="1076"/>
          <ac:picMkLst>
            <pc:docMk/>
            <pc:sldMk cId="3167502294" sldId="276"/>
            <ac:picMk id="3" creationId="{FDD97549-9875-60E6-C901-066B0F4F0858}"/>
          </ac:picMkLst>
        </pc:picChg>
        <pc:picChg chg="mod modCrop">
          <ac:chgData name="Sumarina Mirza" userId="e43d5b49-a0e9-4438-9ae5-53307fccccdd" providerId="ADAL" clId="{DF4B1A70-E33C-4F3B-8B09-DFC33D46B607}" dt="2026-09-20T12:13:08.752" v="21" actId="1076"/>
          <ac:picMkLst>
            <pc:docMk/>
            <pc:sldMk cId="3167502294" sldId="276"/>
            <ac:picMk id="4" creationId="{781C12DD-BFD1-32C7-2777-4EAF6B3C28CA}"/>
          </ac:picMkLst>
        </pc:picChg>
      </pc:sldChg>
      <pc:sldChg chg="del">
        <pc:chgData name="Sumarina Mirza" userId="e43d5b49-a0e9-4438-9ae5-53307fccccdd" providerId="ADAL" clId="{DF4B1A70-E33C-4F3B-8B09-DFC33D46B607}" dt="2026-09-20T12:02:08.745" v="6" actId="47"/>
        <pc:sldMkLst>
          <pc:docMk/>
          <pc:sldMk cId="448096055" sldId="280"/>
        </pc:sldMkLst>
      </pc:sldChg>
      <pc:sldChg chg="del">
        <pc:chgData name="Sumarina Mirza" userId="e43d5b49-a0e9-4438-9ae5-53307fccccdd" providerId="ADAL" clId="{DF4B1A70-E33C-4F3B-8B09-DFC33D46B607}" dt="2026-09-20T12:01:52.266" v="2" actId="47"/>
        <pc:sldMkLst>
          <pc:docMk/>
          <pc:sldMk cId="3871281771" sldId="282"/>
        </pc:sldMkLst>
      </pc:sldChg>
      <pc:sldChg chg="del">
        <pc:chgData name="Sumarina Mirza" userId="e43d5b49-a0e9-4438-9ae5-53307fccccdd" providerId="ADAL" clId="{DF4B1A70-E33C-4F3B-8B09-DFC33D46B607}" dt="2026-09-20T12:02:24.105" v="9" actId="2696"/>
        <pc:sldMkLst>
          <pc:docMk/>
          <pc:sldMk cId="1868784646" sldId="289"/>
        </pc:sldMkLst>
      </pc:sldChg>
      <pc:sldChg chg="add">
        <pc:chgData name="Sumarina Mirza" userId="e43d5b49-a0e9-4438-9ae5-53307fccccdd" providerId="ADAL" clId="{DF4B1A70-E33C-4F3B-8B09-DFC33D46B607}" dt="2026-09-20T12:02:28.521" v="10"/>
        <pc:sldMkLst>
          <pc:docMk/>
          <pc:sldMk cId="4279566778" sldId="289"/>
        </pc:sldMkLst>
      </pc:sldChg>
      <pc:sldChg chg="del">
        <pc:chgData name="Sumarina Mirza" userId="e43d5b49-a0e9-4438-9ae5-53307fccccdd" providerId="ADAL" clId="{DF4B1A70-E33C-4F3B-8B09-DFC33D46B607}" dt="2026-09-20T12:02:07.179" v="5" actId="47"/>
        <pc:sldMkLst>
          <pc:docMk/>
          <pc:sldMk cId="3510307892" sldId="29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TQFXaoT8QWo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E89E5C-638C-8161-7EC3-CDB2A50B0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263682-A660-48AA-BA31-5D56A0094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716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88E5F7-67A3-B8EA-CDC5-B851381D9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66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1C12DD-BFD1-32C7-2777-4EAF6B3C2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76"/>
          <a:stretch>
            <a:fillRect/>
          </a:stretch>
        </p:blipFill>
        <p:spPr>
          <a:xfrm>
            <a:off x="-1" y="192"/>
            <a:ext cx="10691813" cy="47492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D97549-9875-60E6-C901-066B0F4F0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154" y="4849671"/>
            <a:ext cx="8741502" cy="7692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59E571-88E8-B68D-13E4-165A9AF56FF8}"/>
              </a:ext>
            </a:extLst>
          </p:cNvPr>
          <p:cNvSpPr txBox="1"/>
          <p:nvPr/>
        </p:nvSpPr>
        <p:spPr>
          <a:xfrm>
            <a:off x="831573" y="6024625"/>
            <a:ext cx="95846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highlight>
                  <a:srgbClr val="FFFF00"/>
                </a:highlight>
                <a:hlinkClick r:id="rId4"/>
              </a:rPr>
              <a:t>No One Has Ever Seen Tigers Do This Before | Tiger Island | BBC Earth - YouTube</a:t>
            </a:r>
            <a:endParaRPr lang="en-GB" sz="2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67502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C113DB-8CAC-90DA-7696-FC389E2EC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41AAE5-ABB2-0BDF-B381-049A1DD24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9AFE9C-6A0F-12A8-F336-3C214951E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55C5B5-0C46-8EFB-BF7F-88CB47B58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62D9EB-5739-E380-01BD-A91357100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542E23-C48B-B0E3-C9CE-224BD2B56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CF8807-821F-4875-4CC5-4B76A69A5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B8233C97-BDDC-7687-3FD0-CDA1152B8C12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5B68ADD7-29D0-AB77-0BF5-83FF5290EA96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3E650BD2-D464-0A52-4385-08221FBDEA26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62C6B-7CBD-75E6-E9DB-B68FA37F4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F5331-AAE5-D9F0-E75F-7523574FA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64E369F7-CF7A-ADF6-0547-8E09B2621B42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86076F4C-0AF8-3009-6D65-9CA1A3E77608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102DCA1D-E256-A2D9-5BF3-683530BCCB2F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757697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2026-09-18 at 05 AM</Schedule_Date>
    <Delivery_Option xmlns="4aed504c-ebe7-463e-82c7-15fe6339b33a">Schedule Delivery</Delivery_Option>
    <Schedule_ID xmlns="4aed504c-ebe7-463e-82c7-15fe6339b33a">5315</Schedule_ID>
    <Delivery_Purpose xmlns="4aed504c-ebe7-463e-82c7-15fe6339b33a">Broadcast Email</Delivery_Purpos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0228D1-1274-4F0E-BFFB-C614C6EA1A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17</Words>
  <Application>Microsoft Office PowerPoint</Application>
  <PresentationFormat>Custom</PresentationFormat>
  <Paragraphs>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24</cp:revision>
  <dcterms:created xsi:type="dcterms:W3CDTF">2022-03-08T17:50:39Z</dcterms:created>
  <dcterms:modified xsi:type="dcterms:W3CDTF">2026-09-20T12:13:36Z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2026-09-20T12:01:42Z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1f539368-0bf4-4617-af16-f1f2116797ce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