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82" r:id="rId5"/>
    <p:sldId id="259" r:id="rId6"/>
    <p:sldId id="261" r:id="rId7"/>
    <p:sldId id="281" r:id="rId8"/>
    <p:sldId id="280" r:id="rId9"/>
    <p:sldId id="279" r:id="rId10"/>
    <p:sldId id="278" r:id="rId11"/>
    <p:sldId id="277" r:id="rId12"/>
    <p:sldId id="276" r:id="rId13"/>
    <p:sldId id="264" r:id="rId14"/>
    <p:sldId id="263" r:id="rId15"/>
    <p:sldId id="262" r:id="rId16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B955C1-B5AD-4F24-AA94-EA30B193BB3F}" v="1" dt="2026-09-06T11:25:14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3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rina Mirza" userId="e43d5b49-a0e9-4438-9ae5-53307fccccdd" providerId="ADAL" clId="{DF4B1A70-E33C-4F3B-8B09-DFC33D46B607}"/>
    <pc:docChg chg="undo custSel mod addSld delSld modSld sldOrd">
      <pc:chgData name="Sumarina Mirza" userId="e43d5b49-a0e9-4438-9ae5-53307fccccdd" providerId="ADAL" clId="{DF4B1A70-E33C-4F3B-8B09-DFC33D46B607}" dt="2026-09-06T11:45:29.169" v="33" actId="732"/>
      <pc:docMkLst>
        <pc:docMk/>
      </pc:docMkLst>
      <pc:sldChg chg="del">
        <pc:chgData name="Sumarina Mirza" userId="e43d5b49-a0e9-4438-9ae5-53307fccccdd" providerId="ADAL" clId="{DF4B1A70-E33C-4F3B-8B09-DFC33D46B607}" dt="2026-09-06T11:24:37.988" v="0" actId="47"/>
        <pc:sldMkLst>
          <pc:docMk/>
          <pc:sldMk cId="2534504061" sldId="256"/>
        </pc:sldMkLst>
      </pc:sldChg>
      <pc:sldChg chg="add del">
        <pc:chgData name="Sumarina Mirza" userId="e43d5b49-a0e9-4438-9ae5-53307fccccdd" providerId="ADAL" clId="{DF4B1A70-E33C-4F3B-8B09-DFC33D46B607}" dt="2026-09-06T11:25:22.927" v="17" actId="47"/>
        <pc:sldMkLst>
          <pc:docMk/>
          <pc:sldMk cId="1819267236" sldId="257"/>
        </pc:sldMkLst>
      </pc:sldChg>
      <pc:sldChg chg="add del">
        <pc:chgData name="Sumarina Mirza" userId="e43d5b49-a0e9-4438-9ae5-53307fccccdd" providerId="ADAL" clId="{DF4B1A70-E33C-4F3B-8B09-DFC33D46B607}" dt="2026-09-06T11:25:23.743" v="18" actId="47"/>
        <pc:sldMkLst>
          <pc:docMk/>
          <pc:sldMk cId="300109586" sldId="258"/>
        </pc:sldMkLst>
      </pc:sldChg>
      <pc:sldChg chg="add del">
        <pc:chgData name="Sumarina Mirza" userId="e43d5b49-a0e9-4438-9ae5-53307fccccdd" providerId="ADAL" clId="{DF4B1A70-E33C-4F3B-8B09-DFC33D46B607}" dt="2026-09-06T11:25:09.941" v="12" actId="2696"/>
        <pc:sldMkLst>
          <pc:docMk/>
          <pc:sldMk cId="1195104690" sldId="259"/>
        </pc:sldMkLst>
      </pc:sldChg>
      <pc:sldChg chg="add ord">
        <pc:chgData name="Sumarina Mirza" userId="e43d5b49-a0e9-4438-9ae5-53307fccccdd" providerId="ADAL" clId="{DF4B1A70-E33C-4F3B-8B09-DFC33D46B607}" dt="2026-09-06T11:25:18.914" v="15"/>
        <pc:sldMkLst>
          <pc:docMk/>
          <pc:sldMk cId="2170138057" sldId="259"/>
        </pc:sldMkLst>
      </pc:sldChg>
      <pc:sldChg chg="add del">
        <pc:chgData name="Sumarina Mirza" userId="e43d5b49-a0e9-4438-9ae5-53307fccccdd" providerId="ADAL" clId="{DF4B1A70-E33C-4F3B-8B09-DFC33D46B607}" dt="2026-09-06T11:25:24.466" v="19" actId="47"/>
        <pc:sldMkLst>
          <pc:docMk/>
          <pc:sldMk cId="2626073409" sldId="260"/>
        </pc:sldMkLst>
      </pc:sldChg>
      <pc:sldChg chg="del">
        <pc:chgData name="Sumarina Mirza" userId="e43d5b49-a0e9-4438-9ae5-53307fccccdd" providerId="ADAL" clId="{DF4B1A70-E33C-4F3B-8B09-DFC33D46B607}" dt="2026-09-06T11:25:09.941" v="12" actId="2696"/>
        <pc:sldMkLst>
          <pc:docMk/>
          <pc:sldMk cId="1748797772" sldId="261"/>
        </pc:sldMkLst>
      </pc:sldChg>
      <pc:sldChg chg="add">
        <pc:chgData name="Sumarina Mirza" userId="e43d5b49-a0e9-4438-9ae5-53307fccccdd" providerId="ADAL" clId="{DF4B1A70-E33C-4F3B-8B09-DFC33D46B607}" dt="2026-09-06T11:25:14.078" v="13"/>
        <pc:sldMkLst>
          <pc:docMk/>
          <pc:sldMk cId="2462397493" sldId="261"/>
        </pc:sldMkLst>
      </pc:sldChg>
      <pc:sldChg chg="add del">
        <pc:chgData name="Sumarina Mirza" userId="e43d5b49-a0e9-4438-9ae5-53307fccccdd" providerId="ADAL" clId="{DF4B1A70-E33C-4F3B-8B09-DFC33D46B607}" dt="2026-09-06T11:25:22.401" v="16" actId="47"/>
        <pc:sldMkLst>
          <pc:docMk/>
          <pc:sldMk cId="2720582910" sldId="267"/>
        </pc:sldMkLst>
      </pc:sldChg>
      <pc:sldChg chg="addSp modSp mod">
        <pc:chgData name="Sumarina Mirza" userId="e43d5b49-a0e9-4438-9ae5-53307fccccdd" providerId="ADAL" clId="{DF4B1A70-E33C-4F3B-8B09-DFC33D46B607}" dt="2026-09-06T11:45:29.169" v="33" actId="732"/>
        <pc:sldMkLst>
          <pc:docMk/>
          <pc:sldMk cId="3792493113" sldId="281"/>
        </pc:sldMkLst>
        <pc:spChg chg="add mod">
          <ac:chgData name="Sumarina Mirza" userId="e43d5b49-a0e9-4438-9ae5-53307fccccdd" providerId="ADAL" clId="{DF4B1A70-E33C-4F3B-8B09-DFC33D46B607}" dt="2026-09-06T11:45:20.796" v="32" actId="14100"/>
          <ac:spMkLst>
            <pc:docMk/>
            <pc:sldMk cId="3792493113" sldId="281"/>
            <ac:spMk id="4" creationId="{3464EB43-3762-42CF-FA7A-1E6727AA5BB3}"/>
          </ac:spMkLst>
        </pc:spChg>
        <pc:picChg chg="mod">
          <ac:chgData name="Sumarina Mirza" userId="e43d5b49-a0e9-4438-9ae5-53307fccccdd" providerId="ADAL" clId="{DF4B1A70-E33C-4F3B-8B09-DFC33D46B607}" dt="2026-09-06T11:36:40.212" v="20" actId="14100"/>
          <ac:picMkLst>
            <pc:docMk/>
            <pc:sldMk cId="3792493113" sldId="281"/>
            <ac:picMk id="3" creationId="{186AB970-2C48-721A-7DB2-237BAAE82287}"/>
          </ac:picMkLst>
        </pc:picChg>
        <pc:picChg chg="add mod modCrop">
          <ac:chgData name="Sumarina Mirza" userId="e43d5b49-a0e9-4438-9ae5-53307fccccdd" providerId="ADAL" clId="{DF4B1A70-E33C-4F3B-8B09-DFC33D46B607}" dt="2026-09-06T11:45:29.169" v="33" actId="732"/>
          <ac:picMkLst>
            <pc:docMk/>
            <pc:sldMk cId="3792493113" sldId="281"/>
            <ac:picMk id="6" creationId="{808A935E-AFC1-1868-3E4A-B1893053252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hBFbqd62H0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1B059F-DF0C-9F36-6484-A011565E2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3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93554-81BC-6467-36A2-3B48BF7B2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38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9FDF32-55B8-1FDA-2805-76FB59FBF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397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6AB970-2C48-721A-7DB2-237BAAE82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56763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64EB43-3762-42CF-FA7A-1E6727AA5BB3}"/>
              </a:ext>
            </a:extLst>
          </p:cNvPr>
          <p:cNvSpPr txBox="1"/>
          <p:nvPr/>
        </p:nvSpPr>
        <p:spPr>
          <a:xfrm>
            <a:off x="1009402" y="6507080"/>
            <a:ext cx="90846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highlight>
                  <a:srgbClr val="FFFF00"/>
                </a:highlight>
                <a:hlinkClick r:id="rId3"/>
              </a:rPr>
              <a:t>NASA's Roman Telescope Is Ready for Launch</a:t>
            </a:r>
            <a:r>
              <a:rPr lang="en-GB" sz="3200" dirty="0">
                <a:highlight>
                  <a:srgbClr val="FFFF00"/>
                </a:highlight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8A935E-AFC1-1868-3E4A-B189305325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771" b="5269"/>
          <a:stretch>
            <a:fillRect/>
          </a:stretch>
        </p:blipFill>
        <p:spPr>
          <a:xfrm>
            <a:off x="1452599" y="5733000"/>
            <a:ext cx="6598871" cy="67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49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9AEAFB-A197-B91B-649C-03CEAD3F9E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5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9D4790-8B17-A263-9BFA-656391BA8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1D1AA-A4BC-D54B-16F4-446F6D1DD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170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DB2FD8-7283-272A-F0B6-E702EF7D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60F917-51E8-C42F-C89D-844BD864F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6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8FCB1D-BAED-EE0B-B3B6-1427AC82D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A82381-0283-A575-52BF-C245168C6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8F5AE5-6BE1-04C1-88DE-4F266ED92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2026-08-28 at 05 AM</Schedule_Date>
    <Delivery_Option xmlns="4aed504c-ebe7-463e-82c7-15fe6339b33a">Schedule Delivery</Delivery_Option>
    <Schedule_ID xmlns="4aed504c-ebe7-463e-82c7-15fe6339b33a">5238</Schedule_ID>
    <Delivery_Purpose xmlns="4aed504c-ebe7-463e-82c7-15fe6339b33a">Broadcast Email</Delivery_Purpos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  <ds:schemaRef ds:uri="454ff3c7-bf6c-4573-850b-dc1564d2356c"/>
    <ds:schemaRef ds:uri="4aed504c-ebe7-463e-82c7-15fe6339b33a"/>
  </ds:schemaRefs>
</ds:datastoreItem>
</file>

<file path=customXml/itemProps2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BB3A51-770B-478F-8204-FA222E72BF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ed504c-ebe7-463e-82c7-15fe6339b33a"/>
    <ds:schemaRef ds:uri="454ff3c7-bf6c-4573-850b-dc1564d235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7</Words>
  <Application>Microsoft Office PowerPoint</Application>
  <PresentationFormat>Custom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Sumarina Mirza</cp:lastModifiedBy>
  <cp:revision>13</cp:revision>
  <dcterms:created xsi:type="dcterms:W3CDTF">2022-03-08T17:50:39Z</dcterms:created>
  <dcterms:modified xsi:type="dcterms:W3CDTF">2026-09-06T11:45:39Z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2026-09-06T11:24:47Z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0ee397bd-3e92-4e63-9165-a4cd0cec16e0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