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74" r:id="rId6"/>
    <p:sldId id="267" r:id="rId7"/>
    <p:sldId id="282" r:id="rId8"/>
    <p:sldId id="263" r:id="rId9"/>
    <p:sldId id="262" r:id="rId10"/>
    <p:sldId id="260" r:id="rId11"/>
    <p:sldId id="259" r:id="rId12"/>
    <p:sldId id="258" r:id="rId13"/>
    <p:sldId id="257" r:id="rId14"/>
    <p:sldId id="266" r:id="rId15"/>
    <p:sldId id="287" r:id="rId16"/>
    <p:sldId id="292" r:id="rId17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47DDEE-A752-4773-8A1A-5669DE0ABC41}" v="2" dt="2026-09-06T11:45:03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undo custSel mod addSld delSld modSld sldOrd">
      <pc:chgData name="Sumarina Mirza" userId="e43d5b49-a0e9-4438-9ae5-53307fccccdd" providerId="ADAL" clId="{DF4B1A70-E33C-4F3B-8B09-DFC33D46B607}" dt="2026-09-06T11:45:03.443" v="36" actId="767"/>
      <pc:docMkLst>
        <pc:docMk/>
      </pc:docMkLst>
      <pc:sldChg chg="del">
        <pc:chgData name="Sumarina Mirza" userId="e43d5b49-a0e9-4438-9ae5-53307fccccdd" providerId="ADAL" clId="{DF4B1A70-E33C-4F3B-8B09-DFC33D46B607}" dt="2026-09-06T11:26:28.133" v="0" actId="47"/>
        <pc:sldMkLst>
          <pc:docMk/>
          <pc:sldMk cId="2534504061" sldId="256"/>
        </pc:sldMkLst>
      </pc:sldChg>
      <pc:sldChg chg="del">
        <pc:chgData name="Sumarina Mirza" userId="e43d5b49-a0e9-4438-9ae5-53307fccccdd" providerId="ADAL" clId="{DF4B1A70-E33C-4F3B-8B09-DFC33D46B607}" dt="2026-09-06T11:26:54.587" v="8" actId="2696"/>
        <pc:sldMkLst>
          <pc:docMk/>
          <pc:sldMk cId="2720582910" sldId="267"/>
        </pc:sldMkLst>
      </pc:sldChg>
      <pc:sldChg chg="add">
        <pc:chgData name="Sumarina Mirza" userId="e43d5b49-a0e9-4438-9ae5-53307fccccdd" providerId="ADAL" clId="{DF4B1A70-E33C-4F3B-8B09-DFC33D46B607}" dt="2026-09-06T11:26:58.734" v="9"/>
        <pc:sldMkLst>
          <pc:docMk/>
          <pc:sldMk cId="2775146783" sldId="267"/>
        </pc:sldMkLst>
      </pc:sldChg>
      <pc:sldChg chg="del">
        <pc:chgData name="Sumarina Mirza" userId="e43d5b49-a0e9-4438-9ae5-53307fccccdd" providerId="ADAL" clId="{DF4B1A70-E33C-4F3B-8B09-DFC33D46B607}" dt="2026-09-06T11:26:43.378" v="4" actId="47"/>
        <pc:sldMkLst>
          <pc:docMk/>
          <pc:sldMk cId="3865169469" sldId="273"/>
        </pc:sldMkLst>
      </pc:sldChg>
      <pc:sldChg chg="add ord">
        <pc:chgData name="Sumarina Mirza" userId="e43d5b49-a0e9-4438-9ae5-53307fccccdd" providerId="ADAL" clId="{DF4B1A70-E33C-4F3B-8B09-DFC33D46B607}" dt="2026-09-06T11:27:01.527" v="11"/>
        <pc:sldMkLst>
          <pc:docMk/>
          <pc:sldMk cId="568496523" sldId="274"/>
        </pc:sldMkLst>
      </pc:sldChg>
      <pc:sldChg chg="del">
        <pc:chgData name="Sumarina Mirza" userId="e43d5b49-a0e9-4438-9ae5-53307fccccdd" providerId="ADAL" clId="{DF4B1A70-E33C-4F3B-8B09-DFC33D46B607}" dt="2026-09-06T11:26:54.587" v="8" actId="2696"/>
        <pc:sldMkLst>
          <pc:docMk/>
          <pc:sldMk cId="3331043331" sldId="274"/>
        </pc:sldMkLst>
      </pc:sldChg>
      <pc:sldChg chg="del">
        <pc:chgData name="Sumarina Mirza" userId="e43d5b49-a0e9-4438-9ae5-53307fccccdd" providerId="ADAL" clId="{DF4B1A70-E33C-4F3B-8B09-DFC33D46B607}" dt="2026-09-06T11:26:46.568" v="6" actId="47"/>
        <pc:sldMkLst>
          <pc:docMk/>
          <pc:sldMk cId="946847082" sldId="275"/>
        </pc:sldMkLst>
      </pc:sldChg>
      <pc:sldChg chg="addSp delSp modSp mod">
        <pc:chgData name="Sumarina Mirza" userId="e43d5b49-a0e9-4438-9ae5-53307fccccdd" providerId="ADAL" clId="{DF4B1A70-E33C-4F3B-8B09-DFC33D46B607}" dt="2026-09-06T11:45:03.443" v="36" actId="767"/>
        <pc:sldMkLst>
          <pc:docMk/>
          <pc:sldMk cId="3871281771" sldId="282"/>
        </pc:sldMkLst>
        <pc:spChg chg="add mod">
          <ac:chgData name="Sumarina Mirza" userId="e43d5b49-a0e9-4438-9ae5-53307fccccdd" providerId="ADAL" clId="{DF4B1A70-E33C-4F3B-8B09-DFC33D46B607}" dt="2026-09-06T11:45:03.443" v="36" actId="767"/>
          <ac:spMkLst>
            <pc:docMk/>
            <pc:sldMk cId="3871281771" sldId="282"/>
            <ac:spMk id="2" creationId="{05B67B53-8437-A0EA-C677-F3C259939ADD}"/>
          </ac:spMkLst>
        </pc:spChg>
        <pc:spChg chg="del">
          <ac:chgData name="Sumarina Mirza" userId="e43d5b49-a0e9-4438-9ae5-53307fccccdd" providerId="ADAL" clId="{DF4B1A70-E33C-4F3B-8B09-DFC33D46B607}" dt="2026-09-06T11:38:37.476" v="21" actId="478"/>
          <ac:spMkLst>
            <pc:docMk/>
            <pc:sldMk cId="3871281771" sldId="282"/>
            <ac:spMk id="5" creationId="{E952C115-E4B8-7004-A5BA-464E67AF1AE0}"/>
          </ac:spMkLst>
        </pc:spChg>
        <pc:spChg chg="del">
          <ac:chgData name="Sumarina Mirza" userId="e43d5b49-a0e9-4438-9ae5-53307fccccdd" providerId="ADAL" clId="{DF4B1A70-E33C-4F3B-8B09-DFC33D46B607}" dt="2026-09-06T11:38:37.476" v="21" actId="478"/>
          <ac:spMkLst>
            <pc:docMk/>
            <pc:sldMk cId="3871281771" sldId="282"/>
            <ac:spMk id="7" creationId="{A169C41D-558B-1B72-FBAF-EE8386101E50}"/>
          </ac:spMkLst>
        </pc:spChg>
        <pc:spChg chg="add mod">
          <ac:chgData name="Sumarina Mirza" userId="e43d5b49-a0e9-4438-9ae5-53307fccccdd" providerId="ADAL" clId="{DF4B1A70-E33C-4F3B-8B09-DFC33D46B607}" dt="2026-09-06T11:39:54.078" v="34" actId="14100"/>
          <ac:spMkLst>
            <pc:docMk/>
            <pc:sldMk cId="3871281771" sldId="282"/>
            <ac:spMk id="8" creationId="{A5C375F3-06D6-CD3D-129C-E19AA640A6D4}"/>
          </ac:spMkLst>
        </pc:spChg>
        <pc:spChg chg="del">
          <ac:chgData name="Sumarina Mirza" userId="e43d5b49-a0e9-4438-9ae5-53307fccccdd" providerId="ADAL" clId="{DF4B1A70-E33C-4F3B-8B09-DFC33D46B607}" dt="2026-09-06T11:38:37.476" v="21" actId="478"/>
          <ac:spMkLst>
            <pc:docMk/>
            <pc:sldMk cId="3871281771" sldId="282"/>
            <ac:spMk id="9" creationId="{728AB791-3A70-39F3-157D-2FAFB0CC9ED9}"/>
          </ac:spMkLst>
        </pc:spChg>
        <pc:picChg chg="mod modCrop">
          <ac:chgData name="Sumarina Mirza" userId="e43d5b49-a0e9-4438-9ae5-53307fccccdd" providerId="ADAL" clId="{DF4B1A70-E33C-4F3B-8B09-DFC33D46B607}" dt="2026-09-06T11:38:34.004" v="20" actId="732"/>
          <ac:picMkLst>
            <pc:docMk/>
            <pc:sldMk cId="3871281771" sldId="282"/>
            <ac:picMk id="3" creationId="{0EAF907C-0E9E-F22A-7830-A095753D561D}"/>
          </ac:picMkLst>
        </pc:picChg>
        <pc:picChg chg="add del mod">
          <ac:chgData name="Sumarina Mirza" userId="e43d5b49-a0e9-4438-9ae5-53307fccccdd" providerId="ADAL" clId="{DF4B1A70-E33C-4F3B-8B09-DFC33D46B607}" dt="2026-09-06T11:45:01.485" v="35" actId="1076"/>
          <ac:picMkLst>
            <pc:docMk/>
            <pc:sldMk cId="3871281771" sldId="282"/>
            <ac:picMk id="4" creationId="{3B3D6DBB-CFDF-C36A-6221-7E1DC6D2934C}"/>
          </ac:picMkLst>
        </pc:picChg>
      </pc:sldChg>
      <pc:sldChg chg="del">
        <pc:chgData name="Sumarina Mirza" userId="e43d5b49-a0e9-4438-9ae5-53307fccccdd" providerId="ADAL" clId="{DF4B1A70-E33C-4F3B-8B09-DFC33D46B607}" dt="2026-09-06T11:26:41.809" v="3" actId="47"/>
        <pc:sldMkLst>
          <pc:docMk/>
          <pc:sldMk cId="1723814972" sldId="283"/>
        </pc:sldMkLst>
      </pc:sldChg>
      <pc:sldChg chg="del">
        <pc:chgData name="Sumarina Mirza" userId="e43d5b49-a0e9-4438-9ae5-53307fccccdd" providerId="ADAL" clId="{DF4B1A70-E33C-4F3B-8B09-DFC33D46B607}" dt="2026-09-06T11:26:39.147" v="2" actId="47"/>
        <pc:sldMkLst>
          <pc:docMk/>
          <pc:sldMk cId="1956410818" sldId="285"/>
        </pc:sldMkLst>
      </pc:sldChg>
      <pc:sldChg chg="del">
        <pc:chgData name="Sumarina Mirza" userId="e43d5b49-a0e9-4438-9ae5-53307fccccdd" providerId="ADAL" clId="{DF4B1A70-E33C-4F3B-8B09-DFC33D46B607}" dt="2026-09-06T11:26:49.904" v="7" actId="47"/>
        <pc:sldMkLst>
          <pc:docMk/>
          <pc:sldMk cId="1868784646" sldId="289"/>
        </pc:sldMkLst>
      </pc:sldChg>
      <pc:sldChg chg="del">
        <pc:chgData name="Sumarina Mirza" userId="e43d5b49-a0e9-4438-9ae5-53307fccccdd" providerId="ADAL" clId="{DF4B1A70-E33C-4F3B-8B09-DFC33D46B607}" dt="2026-09-06T11:26:45.050" v="5" actId="47"/>
        <pc:sldMkLst>
          <pc:docMk/>
          <pc:sldMk cId="3510307892" sldId="290"/>
        </pc:sldMkLst>
      </pc:sldChg>
    </pc:docChg>
  </pc:docChgLst>
  <pc:docChgLst>
    <pc:chgData name="Nur Khairunnisa Hassan" userId="7de2a77f-ef0c-4064-ae17-6969fba2cc5d" providerId="ADAL" clId="{34C0B1C0-7C15-49F5-BB6E-26073B8BA57A}"/>
    <pc:docChg chg="addSld delSld modSld">
      <pc:chgData name="Nur Khairunnisa Hassan" userId="7de2a77f-ef0c-4064-ae17-6969fba2cc5d" providerId="ADAL" clId="{34C0B1C0-7C15-49F5-BB6E-26073B8BA57A}" dt="2026-08-25T14:10:35.754" v="1" actId="47"/>
      <pc:docMkLst>
        <pc:docMk/>
      </pc:docMkLst>
      <pc:sldChg chg="add">
        <pc:chgData name="Nur Khairunnisa Hassan" userId="7de2a77f-ef0c-4064-ae17-6969fba2cc5d" providerId="ADAL" clId="{34C0B1C0-7C15-49F5-BB6E-26073B8BA57A}" dt="2026-08-25T14:10:33.921" v="0"/>
        <pc:sldMkLst>
          <pc:docMk/>
          <pc:sldMk cId="3489148896" sldId="292"/>
        </pc:sldMkLst>
      </pc:sldChg>
    </pc:docChg>
  </pc:docChgLst>
  <pc:docChgLst>
    <pc:chgData name="Katie Naughton" userId="802ff680-40f4-436a-9113-27759731b30a" providerId="ADAL" clId="{90B90AD5-1F49-42AB-96C8-3327577F8B77}"/>
    <pc:docChg chg="delSld modSld">
      <pc:chgData name="Katie Naughton" userId="802ff680-40f4-436a-9113-27759731b30a" providerId="ADAL" clId="{90B90AD5-1F49-42AB-96C8-3327577F8B77}" dt="2026-08-26T09:10:06.517" v="3" actId="47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5hBFbqd62H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26976-16C1-3231-5626-EA459B64F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832C73-BF47-8597-411C-3A8B2AE50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96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B6D403-45E3-9A6E-6C92-5889E1554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4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AF907C-0E9E-F22A-7830-A095753D56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951"/>
          <a:stretch>
            <a:fillRect/>
          </a:stretch>
        </p:blipFill>
        <p:spPr>
          <a:xfrm>
            <a:off x="0" y="0"/>
            <a:ext cx="10691813" cy="46907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3D6DBB-CFDF-C36A-6221-7E1DC6D29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352" y="4857008"/>
            <a:ext cx="8123777" cy="7174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C375F3-06D6-CD3D-129C-E19AA640A6D4}"/>
              </a:ext>
            </a:extLst>
          </p:cNvPr>
          <p:cNvSpPr txBox="1"/>
          <p:nvPr/>
        </p:nvSpPr>
        <p:spPr>
          <a:xfrm>
            <a:off x="950025" y="5972689"/>
            <a:ext cx="97417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highlight>
                  <a:srgbClr val="FFFF00"/>
                </a:highlight>
                <a:hlinkClick r:id="rId4"/>
              </a:rPr>
              <a:t>NASA's Roman Telescope Is Ready for Launch - YouTube</a:t>
            </a:r>
            <a:endParaRPr lang="en-GB" sz="3200" dirty="0"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B67B53-8437-A0EA-C677-F3C259939ADD}"/>
              </a:ext>
            </a:extLst>
          </p:cNvPr>
          <p:cNvSpPr txBox="1"/>
          <p:nvPr/>
        </p:nvSpPr>
        <p:spPr>
          <a:xfrm>
            <a:off x="12682847" y="55814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3A127A-1373-033D-7FEF-13BE2D0D7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D988B3-6BDF-26F3-4876-643BFBDAF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8E04DC-1E94-0739-8353-09CE7BEE4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CC1260-94AD-3EE5-2C48-5C0D7E414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9F663C-E561-AF30-C468-3D6952D6C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9A3800-C534-BA99-B1F8-841B58672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B97C10-730C-7C48-1AF2-1D9B82B81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E6FA6-E853-BF41-5C85-1A34B0C62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8A0AC1B7-2DF6-0889-4C08-2750FA3157FA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91873CB5-17AA-CEEC-0A02-7E248E13FAE4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0DC1E6FF-F7C7-3AEE-5E69-B5C633556703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2A53E-A3B8-8358-B0A2-07103218B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FE67A4-6A06-2EEF-A39A-0706E5B5F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D65046AB-CC47-FA5E-6D77-AF8A0DCB7BE8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264286BA-CC4C-35A6-5D7E-87D52C405607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DED47C4D-38C1-F448-9CEB-770125849AA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489148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2026-08-28 at 05 AM</Schedule_Date>
    <Delivery_Option xmlns="4aed504c-ebe7-463e-82c7-15fe6339b33a">Schedule Delivery</Delivery_Option>
    <Schedule_ID xmlns="4aed504c-ebe7-463e-82c7-15fe6339b33a">5233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schemas.microsoft.com/office/2006/documentManagement/types"/>
    <ds:schemaRef ds:uri="44790e13-f532-45ba-883a-ea4e13c1e09a"/>
    <ds:schemaRef ds:uri="2bba036e-3261-42ff-ac2c-3ab430ee1e45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454ff3c7-bf6c-4573-850b-dc1564d2356c"/>
    <ds:schemaRef ds:uri="4aed504c-ebe7-463e-82c7-15fe6339b33a"/>
  </ds:schemaRefs>
</ds:datastoreItem>
</file>

<file path=customXml/itemProps3.xml><?xml version="1.0" encoding="utf-8"?>
<ds:datastoreItem xmlns:ds="http://schemas.openxmlformats.org/officeDocument/2006/customXml" ds:itemID="{1EDBED01-AA25-493A-B6F5-7DB944B277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9</Words>
  <Application>Microsoft Office PowerPoint</Application>
  <PresentationFormat>Custom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23</cp:revision>
  <dcterms:created xsi:type="dcterms:W3CDTF">2022-03-08T17:50:39Z</dcterms:created>
  <dcterms:modified xsi:type="dcterms:W3CDTF">2026-09-06T11:45:04Z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2026-09-06T11:26:31Z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fea9906a-b977-47df-ae28-28c93175230d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